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62" r:id="rId3"/>
    <p:sldId id="363" r:id="rId4"/>
    <p:sldId id="364" r:id="rId5"/>
    <p:sldId id="366" r:id="rId6"/>
    <p:sldId id="367" r:id="rId7"/>
    <p:sldId id="368" r:id="rId8"/>
    <p:sldId id="369" r:id="rId9"/>
  </p:sldIdLst>
  <p:sldSz cx="12192000" cy="6858000"/>
  <p:notesSz cx="7315200" cy="96012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 Ligh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 Ligh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 Ligh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 Ligh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 Light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Open Sans Light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Open Sans Light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Open Sans Light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Open Sans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79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64680" autoAdjust="0"/>
  </p:normalViewPr>
  <p:slideViewPr>
    <p:cSldViewPr snapToGrid="0">
      <p:cViewPr varScale="1">
        <p:scale>
          <a:sx n="42" d="100"/>
          <a:sy n="42" d="100"/>
        </p:scale>
        <p:origin x="1587" y="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97996E2-D819-CC47-AB92-163BF7C694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77D35C-C204-4C45-87D6-CB6135311E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29300A1-B0AB-5B41-A304-3A268A47A2A9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75DBA10B-23C9-1241-9A8F-2D848B169A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3561703-676E-6E49-B123-F390205BB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600410-02FC-884F-8581-82D84074CE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E4E921-BCDB-3746-A2CA-A76DD7E7FC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00A6427-02AB-5E4B-923A-98A9E74A0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181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8F463080-1364-4B4A-BE2A-924FBA3350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87C01D77-E600-724B-A300-B069EEAC2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DFBF4-977E-5449-B2B9-F47BC69074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4FFB5-C6C6-494D-B518-EE14BBDEEBF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2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0A6427-02AB-5E4B-923A-98A9E74A097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50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0A6427-02AB-5E4B-923A-98A9E74A097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624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0A6427-02AB-5E4B-923A-98A9E74A097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0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0A6427-02AB-5E4B-923A-98A9E74A097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82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906260-7779-4241-8762-26D1D1E5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1A55BC-3939-844E-8BAE-34B6BA3463F2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DE8A3F-87BA-7C46-BAA1-40DAE262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04AA53-414B-B944-9548-29CF3558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CCD1C1-6ECC-E640-8910-BC9584059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2B5BE8-74AF-1C48-B804-A2A5FF61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5276D0-A09F-9D4F-BF10-7635AAACF5B0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0E466F-DDB4-794D-8C35-B6357DB49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450C09-F173-D746-855E-C4F34070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302A96-A78D-9E41-92D4-3DC32A2A9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3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342BF6-0D91-194C-B740-961BE05C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651F2A-7428-C745-BEC9-65A326468879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F50064-9DD2-3E4F-8665-EA72F411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0C855D-30D3-424A-BD47-B241CEC7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B1933C-AA02-8E4F-9445-71AC6FAA5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01B9C0-B852-644C-9471-87846F9A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D867B-2AC1-1A42-9F0B-6FA3692A74AE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E2FB1A-84D8-764C-A584-AE895096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CC9F29-BEEC-1B47-B8CD-8452AF17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CFF514-880D-1C41-8DF2-B848B869C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4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C6B35C-2702-534E-8E8D-05EBADBD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59FCF8-194E-0A41-A526-3AC84E901686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51CFB-73DC-684E-BAB2-7BF8C05E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FC699E-8E67-1D49-BBB1-68DDF5540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7B7580-02DD-4941-8042-92BC507D7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37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E06DF9-E3B0-1E44-B3E5-16AAD4C6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9982CC-5E3E-3847-B283-AD0A05D17BFF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7FB0D5-B98B-1942-B6A9-78CDB657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6B8514-18EC-6144-85A6-31CA074E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88D865-35D2-DE4C-A7FC-2FEE39EFA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38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18DE22-A075-0F48-A03E-CE9E0AC1B8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F6A1FE-57B0-7F43-8BAE-082D73B01AE1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76A2B1-4BDB-BD47-A5F5-DC0778AB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9580EEA-385D-3A48-9BD8-63DAEDE3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D5A8D4-B56D-514C-BD6E-CFF43AE77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92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9F0442-F867-3C41-8D9F-F40666BC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0A3C8D-1923-B140-ABFA-F5C00BB8AD36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9FFE6E-95C6-6B44-9501-90E49BF8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B40FF2-6AFB-0846-9123-628516A1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3040B3-9134-AD4F-AD86-D79CB6794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2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CC61F8-683A-EF49-8362-4DB3CC17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3ED17C-996C-564D-8D1B-C9E6B40ED6C2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10BED6-1555-044B-8CCA-C5E6D7D9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068E51-25AE-CB4D-906A-22A3714A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13E2DF-D259-C64D-8916-FF94E9CC5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16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974BE1-2CC5-EB4F-91A1-4085B508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94A4C70-E5BD-814A-B76B-47FDF59617A9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F128BD-1B10-0940-A2F2-7E1967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EDADC9-E46E-0A4A-B229-96B24D54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85FA89-F1CF-EF4E-BB9C-C76CF0142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77B343-0A1A-7D46-B536-5EB66AC12F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F82FD7-A04C-7144-AA69-BB13CAA8EC2A}" type="datetimeFigureOut">
              <a:rPr lang="ru-RU"/>
              <a:pPr>
                <a:defRPr/>
              </a:pPr>
              <a:t>19.06.2021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60FED5-8892-FA4C-929A-03DF4FB3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15952E-2EDB-274B-9622-E8C16370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99158E-6472-6642-9271-5F2E5744E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1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556051DA-9437-3343-86DD-E78C8F6AC8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E3485F6-2A9E-8649-8B9C-DD231E7806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pic>
        <p:nvPicPr>
          <p:cNvPr id="1028" name="Рисунок 15">
            <a:extLst>
              <a:ext uri="{FF2B5EF4-FFF2-40B4-BE49-F238E27FC236}">
                <a16:creationId xmlns:a16="http://schemas.microsoft.com/office/drawing/2014/main" id="{052A1C16-96BB-B548-BC91-8F370266FBE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226175"/>
            <a:ext cx="1052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8CFC68D5-0357-1D43-953E-47AE22F699C3}"/>
              </a:ext>
            </a:extLst>
          </p:cNvPr>
          <p:cNvCxnSpPr/>
          <p:nvPr userDrawn="1"/>
        </p:nvCxnSpPr>
        <p:spPr>
          <a:xfrm flipV="1">
            <a:off x="1260475" y="6524625"/>
            <a:ext cx="1093152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 Condensed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6">
            <a:extLst>
              <a:ext uri="{FF2B5EF4-FFF2-40B4-BE49-F238E27FC236}">
                <a16:creationId xmlns:a16="http://schemas.microsoft.com/office/drawing/2014/main" id="{FBEA0FE9-41CB-ED45-8AA0-BCC001F659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226175"/>
            <a:ext cx="1052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5E88BC83-7AE3-D249-8B09-316905039382}"/>
              </a:ext>
            </a:extLst>
          </p:cNvPr>
          <p:cNvCxnSpPr/>
          <p:nvPr/>
        </p:nvCxnSpPr>
        <p:spPr>
          <a:xfrm flipV="1">
            <a:off x="1260475" y="6524625"/>
            <a:ext cx="1093152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Рисунок 6">
            <a:extLst>
              <a:ext uri="{FF2B5EF4-FFF2-40B4-BE49-F238E27FC236}">
                <a16:creationId xmlns:a16="http://schemas.microsoft.com/office/drawing/2014/main" id="{829B6AD1-0140-2E4C-87F7-00E207978C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733425"/>
            <a:ext cx="72898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2DA41CFE-C500-E947-B1C6-88EA1EFBB80D}"/>
              </a:ext>
            </a:extLst>
          </p:cNvPr>
          <p:cNvSpPr/>
          <p:nvPr/>
        </p:nvSpPr>
        <p:spPr>
          <a:xfrm>
            <a:off x="0" y="4400550"/>
            <a:ext cx="12192000" cy="1152525"/>
          </a:xfrm>
          <a:prstGeom prst="rect">
            <a:avLst/>
          </a:prstGeom>
          <a:solidFill>
            <a:srgbClr val="0C4E8C">
              <a:alpha val="77000"/>
            </a:srgb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chemeClr val="bg1"/>
                </a:solidFill>
              </a:rPr>
              <a:t>Massive Diverse Prospecting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BF2307-9B77-2F4B-9029-2269B374C2BF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B8B7F9-A366-C94E-BA5A-E7279DAF7674}"/>
              </a:ext>
            </a:extLst>
          </p:cNvPr>
          <p:cNvSpPr txBox="1"/>
          <p:nvPr/>
        </p:nvSpPr>
        <p:spPr>
          <a:xfrm>
            <a:off x="10971213" y="6227763"/>
            <a:ext cx="1220787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Rev. 042519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9BBA-29C1-4971-8112-7335510C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00B0F0"/>
                </a:solidFill>
              </a:rPr>
              <a:t>PROSPECTING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A738E-6BFB-48BE-AF82-8D3B41DC8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Building a prospect list; people to market to who potentially could become Associates or Customers or Both.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Just as a building Contractor needs supplies and raw materials to construct a building, myEcon Wealth Builders need a large pool of prospects to plug into the myEcon system to build a distribution network and customer base.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007265-515F-4BF2-8630-4A7CFD5FB13B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50267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DA021-B05D-43E3-A665-9D3B1ECC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00B0F0"/>
                </a:solidFill>
              </a:rPr>
              <a:t>MYECON SALES FUNNEL</a:t>
            </a:r>
          </a:p>
        </p:txBody>
      </p:sp>
      <p:sp>
        <p:nvSpPr>
          <p:cNvPr id="6" name="Freeform 24">
            <a:extLst>
              <a:ext uri="{FF2B5EF4-FFF2-40B4-BE49-F238E27FC236}">
                <a16:creationId xmlns:a16="http://schemas.microsoft.com/office/drawing/2014/main" id="{B8CFD0F0-FA2B-40FB-B450-0ED90C3E1921}"/>
              </a:ext>
            </a:extLst>
          </p:cNvPr>
          <p:cNvSpPr/>
          <p:nvPr/>
        </p:nvSpPr>
        <p:spPr>
          <a:xfrm rot="10800000">
            <a:off x="8921068" y="2188624"/>
            <a:ext cx="1785873" cy="3963511"/>
          </a:xfrm>
          <a:custGeom>
            <a:avLst/>
            <a:gdLst>
              <a:gd name="connsiteX0" fmla="*/ 150390 w 1785873"/>
              <a:gd name="connsiteY0" fmla="*/ 3963511 h 3963511"/>
              <a:gd name="connsiteX1" fmla="*/ 0 w 1785873"/>
              <a:gd name="connsiteY1" fmla="*/ 3962114 h 3963511"/>
              <a:gd name="connsiteX2" fmla="*/ 49448 w 1785873"/>
              <a:gd name="connsiteY2" fmla="*/ 3913937 h 3963511"/>
              <a:gd name="connsiteX3" fmla="*/ 1248940 w 1785873"/>
              <a:gd name="connsiteY3" fmla="*/ 1965176 h 3963511"/>
              <a:gd name="connsiteX4" fmla="*/ 1587696 w 1785873"/>
              <a:gd name="connsiteY4" fmla="*/ 833815 h 3963511"/>
              <a:gd name="connsiteX5" fmla="*/ 1638232 w 1785873"/>
              <a:gd name="connsiteY5" fmla="*/ 521746 h 3963511"/>
              <a:gd name="connsiteX6" fmla="*/ 1514944 w 1785873"/>
              <a:gd name="connsiteY6" fmla="*/ 521746 h 3963511"/>
              <a:gd name="connsiteX7" fmla="*/ 1650409 w 1785873"/>
              <a:gd name="connsiteY7" fmla="*/ 0 h 3963511"/>
              <a:gd name="connsiteX8" fmla="*/ 1785873 w 1785873"/>
              <a:gd name="connsiteY8" fmla="*/ 521746 h 3963511"/>
              <a:gd name="connsiteX9" fmla="*/ 1667800 w 1785873"/>
              <a:gd name="connsiteY9" fmla="*/ 521746 h 3963511"/>
              <a:gd name="connsiteX10" fmla="*/ 1633721 w 1785873"/>
              <a:gd name="connsiteY10" fmla="*/ 814432 h 3963511"/>
              <a:gd name="connsiteX11" fmla="*/ 1348896 w 1785873"/>
              <a:gd name="connsiteY11" fmla="*/ 1930485 h 3963511"/>
              <a:gd name="connsiteX12" fmla="*/ 243139 w 1785873"/>
              <a:gd name="connsiteY12" fmla="*/ 3868213 h 396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5873" h="3963511">
                <a:moveTo>
                  <a:pt x="150390" y="3963511"/>
                </a:moveTo>
                <a:lnTo>
                  <a:pt x="0" y="3962114"/>
                </a:lnTo>
                <a:lnTo>
                  <a:pt x="49448" y="3913937"/>
                </a:lnTo>
                <a:cubicBezTo>
                  <a:pt x="497089" y="3448611"/>
                  <a:pt x="932287" y="2762259"/>
                  <a:pt x="1248940" y="1965176"/>
                </a:cubicBezTo>
                <a:cubicBezTo>
                  <a:pt x="1404792" y="1572863"/>
                  <a:pt x="1517404" y="1190284"/>
                  <a:pt x="1587696" y="833815"/>
                </a:cubicBezTo>
                <a:lnTo>
                  <a:pt x="1638232" y="521746"/>
                </a:lnTo>
                <a:lnTo>
                  <a:pt x="1514944" y="521746"/>
                </a:lnTo>
                <a:lnTo>
                  <a:pt x="1650409" y="0"/>
                </a:lnTo>
                <a:lnTo>
                  <a:pt x="1785873" y="521746"/>
                </a:lnTo>
                <a:lnTo>
                  <a:pt x="1667800" y="521746"/>
                </a:lnTo>
                <a:lnTo>
                  <a:pt x="1633721" y="814432"/>
                </a:lnTo>
                <a:cubicBezTo>
                  <a:pt x="1580372" y="1165170"/>
                  <a:pt x="1485995" y="1542524"/>
                  <a:pt x="1348896" y="1930485"/>
                </a:cubicBezTo>
                <a:cubicBezTo>
                  <a:pt x="1070346" y="2718723"/>
                  <a:pt x="668178" y="3401505"/>
                  <a:pt x="243139" y="3868213"/>
                </a:cubicBezTo>
                <a:close/>
              </a:path>
            </a:pathLst>
          </a:custGeom>
          <a:solidFill>
            <a:srgbClr val="2CC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5">
            <a:extLst>
              <a:ext uri="{FF2B5EF4-FFF2-40B4-BE49-F238E27FC236}">
                <a16:creationId xmlns:a16="http://schemas.microsoft.com/office/drawing/2014/main" id="{E9305BE6-3262-49F4-BB37-75F0EBD9169B}"/>
              </a:ext>
            </a:extLst>
          </p:cNvPr>
          <p:cNvSpPr/>
          <p:nvPr/>
        </p:nvSpPr>
        <p:spPr>
          <a:xfrm rot="10800000" flipH="1">
            <a:off x="1546780" y="2188624"/>
            <a:ext cx="1783080" cy="3963511"/>
          </a:xfrm>
          <a:custGeom>
            <a:avLst/>
            <a:gdLst>
              <a:gd name="connsiteX0" fmla="*/ 150390 w 1785873"/>
              <a:gd name="connsiteY0" fmla="*/ 3963511 h 3963511"/>
              <a:gd name="connsiteX1" fmla="*/ 0 w 1785873"/>
              <a:gd name="connsiteY1" fmla="*/ 3962114 h 3963511"/>
              <a:gd name="connsiteX2" fmla="*/ 49448 w 1785873"/>
              <a:gd name="connsiteY2" fmla="*/ 3913937 h 3963511"/>
              <a:gd name="connsiteX3" fmla="*/ 1248940 w 1785873"/>
              <a:gd name="connsiteY3" fmla="*/ 1965176 h 3963511"/>
              <a:gd name="connsiteX4" fmla="*/ 1587696 w 1785873"/>
              <a:gd name="connsiteY4" fmla="*/ 833815 h 3963511"/>
              <a:gd name="connsiteX5" fmla="*/ 1638232 w 1785873"/>
              <a:gd name="connsiteY5" fmla="*/ 521746 h 3963511"/>
              <a:gd name="connsiteX6" fmla="*/ 1514944 w 1785873"/>
              <a:gd name="connsiteY6" fmla="*/ 521746 h 3963511"/>
              <a:gd name="connsiteX7" fmla="*/ 1650409 w 1785873"/>
              <a:gd name="connsiteY7" fmla="*/ 0 h 3963511"/>
              <a:gd name="connsiteX8" fmla="*/ 1785873 w 1785873"/>
              <a:gd name="connsiteY8" fmla="*/ 521746 h 3963511"/>
              <a:gd name="connsiteX9" fmla="*/ 1667800 w 1785873"/>
              <a:gd name="connsiteY9" fmla="*/ 521746 h 3963511"/>
              <a:gd name="connsiteX10" fmla="*/ 1633721 w 1785873"/>
              <a:gd name="connsiteY10" fmla="*/ 814432 h 3963511"/>
              <a:gd name="connsiteX11" fmla="*/ 1348896 w 1785873"/>
              <a:gd name="connsiteY11" fmla="*/ 1930485 h 3963511"/>
              <a:gd name="connsiteX12" fmla="*/ 243139 w 1785873"/>
              <a:gd name="connsiteY12" fmla="*/ 3868213 h 396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5873" h="3963511">
                <a:moveTo>
                  <a:pt x="150390" y="3963511"/>
                </a:moveTo>
                <a:lnTo>
                  <a:pt x="0" y="3962114"/>
                </a:lnTo>
                <a:lnTo>
                  <a:pt x="49448" y="3913937"/>
                </a:lnTo>
                <a:cubicBezTo>
                  <a:pt x="497089" y="3448611"/>
                  <a:pt x="932287" y="2762259"/>
                  <a:pt x="1248940" y="1965176"/>
                </a:cubicBezTo>
                <a:cubicBezTo>
                  <a:pt x="1404792" y="1572863"/>
                  <a:pt x="1517404" y="1190284"/>
                  <a:pt x="1587696" y="833815"/>
                </a:cubicBezTo>
                <a:lnTo>
                  <a:pt x="1638232" y="521746"/>
                </a:lnTo>
                <a:lnTo>
                  <a:pt x="1514944" y="521746"/>
                </a:lnTo>
                <a:lnTo>
                  <a:pt x="1650409" y="0"/>
                </a:lnTo>
                <a:lnTo>
                  <a:pt x="1785873" y="521746"/>
                </a:lnTo>
                <a:lnTo>
                  <a:pt x="1667800" y="521746"/>
                </a:lnTo>
                <a:lnTo>
                  <a:pt x="1633721" y="814432"/>
                </a:lnTo>
                <a:cubicBezTo>
                  <a:pt x="1580372" y="1165170"/>
                  <a:pt x="1485995" y="1542524"/>
                  <a:pt x="1348896" y="1930485"/>
                </a:cubicBezTo>
                <a:cubicBezTo>
                  <a:pt x="1070346" y="2718723"/>
                  <a:pt x="668178" y="3401505"/>
                  <a:pt x="243139" y="3868213"/>
                </a:cubicBezTo>
                <a:close/>
              </a:path>
            </a:pathLst>
          </a:custGeom>
          <a:solidFill>
            <a:srgbClr val="2CC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B15D321-5AC5-4740-9848-0DE065B6A08B}"/>
              </a:ext>
            </a:extLst>
          </p:cNvPr>
          <p:cNvGrpSpPr/>
          <p:nvPr/>
        </p:nvGrpSpPr>
        <p:grpSpPr>
          <a:xfrm>
            <a:off x="2141230" y="1690688"/>
            <a:ext cx="7967629" cy="4471416"/>
            <a:chOff x="2464473" y="1391481"/>
            <a:chExt cx="4215384" cy="4471416"/>
          </a:xfrm>
        </p:grpSpPr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B0D34627-B128-4607-B480-B008363C59A2}"/>
                </a:ext>
              </a:extLst>
            </p:cNvPr>
            <p:cNvSpPr/>
            <p:nvPr/>
          </p:nvSpPr>
          <p:spPr>
            <a:xfrm rot="10800000">
              <a:off x="3303829" y="3029908"/>
              <a:ext cx="2536675" cy="1539976"/>
            </a:xfrm>
            <a:custGeom>
              <a:avLst/>
              <a:gdLst>
                <a:gd name="connsiteX0" fmla="*/ 675787 w 2729264"/>
                <a:gd name="connsiteY0" fmla="*/ 27848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666652 w 2729264"/>
                <a:gd name="connsiteY3" fmla="*/ 458134 h 3589212"/>
                <a:gd name="connsiteX4" fmla="*/ 671715 w 2729264"/>
                <a:gd name="connsiteY4" fmla="*/ 353342 h 3589212"/>
                <a:gd name="connsiteX5" fmla="*/ 671317 w 2729264"/>
                <a:gd name="connsiteY5" fmla="*/ 383685 h 3589212"/>
                <a:gd name="connsiteX6" fmla="*/ 2062612 w 2729264"/>
                <a:gd name="connsiteY6" fmla="*/ 458136 h 3589212"/>
                <a:gd name="connsiteX7" fmla="*/ 2057947 w 2729264"/>
                <a:gd name="connsiteY7" fmla="*/ 383685 h 3589212"/>
                <a:gd name="connsiteX8" fmla="*/ 2057549 w 2729264"/>
                <a:gd name="connsiteY8" fmla="*/ 353342 h 3589212"/>
                <a:gd name="connsiteX9" fmla="*/ 641136 w 2729264"/>
                <a:gd name="connsiteY9" fmla="*/ 820262 h 3589212"/>
                <a:gd name="connsiteX10" fmla="*/ 651656 w 2729264"/>
                <a:gd name="connsiteY10" fmla="*/ 697494 h 3589212"/>
                <a:gd name="connsiteX11" fmla="*/ 647879 w 2729264"/>
                <a:gd name="connsiteY11" fmla="*/ 757765 h 3589212"/>
                <a:gd name="connsiteX12" fmla="*/ 2088129 w 2729264"/>
                <a:gd name="connsiteY12" fmla="*/ 820270 h 3589212"/>
                <a:gd name="connsiteX13" fmla="*/ 2081385 w 2729264"/>
                <a:gd name="connsiteY13" fmla="*/ 757765 h 3589212"/>
                <a:gd name="connsiteX14" fmla="*/ 2077608 w 2729264"/>
                <a:gd name="connsiteY14" fmla="*/ 697489 h 3589212"/>
                <a:gd name="connsiteX15" fmla="*/ 600203 w 2729264"/>
                <a:gd name="connsiteY15" fmla="*/ 1185907 h 3589212"/>
                <a:gd name="connsiteX16" fmla="*/ 613996 w 2729264"/>
                <a:gd name="connsiteY16" fmla="*/ 1071790 h 3589212"/>
                <a:gd name="connsiteX17" fmla="*/ 605437 w 2729264"/>
                <a:gd name="connsiteY17" fmla="*/ 1151111 h 3589212"/>
                <a:gd name="connsiteX18" fmla="*/ 2129063 w 2729264"/>
                <a:gd name="connsiteY18" fmla="*/ 1185922 h 3589212"/>
                <a:gd name="connsiteX19" fmla="*/ 2123827 w 2729264"/>
                <a:gd name="connsiteY19" fmla="*/ 1151111 h 3589212"/>
                <a:gd name="connsiteX20" fmla="*/ 2115265 w 2729264"/>
                <a:gd name="connsiteY20" fmla="*/ 1071764 h 3589212"/>
                <a:gd name="connsiteX21" fmla="*/ 500147 w 2729264"/>
                <a:gd name="connsiteY21" fmla="*/ 1794014 h 3589212"/>
                <a:gd name="connsiteX22" fmla="*/ 500147 w 2729264"/>
                <a:gd name="connsiteY22" fmla="*/ 1794014 h 3589212"/>
                <a:gd name="connsiteX23" fmla="*/ 500587 w 2729264"/>
                <a:gd name="connsiteY23" fmla="*/ 1791664 h 3589212"/>
                <a:gd name="connsiteX24" fmla="*/ 500587 w 2729264"/>
                <a:gd name="connsiteY24" fmla="*/ 1791665 h 3589212"/>
                <a:gd name="connsiteX25" fmla="*/ 18617 w 2729264"/>
                <a:gd name="connsiteY25" fmla="*/ 3538163 h 3589212"/>
                <a:gd name="connsiteX26" fmla="*/ 78567 w 2729264"/>
                <a:gd name="connsiteY26" fmla="*/ 3373781 h 3589212"/>
                <a:gd name="connsiteX27" fmla="*/ 316390 w 2729264"/>
                <a:gd name="connsiteY27" fmla="*/ 2594875 h 3589212"/>
                <a:gd name="connsiteX28" fmla="*/ 480535 w 2729264"/>
                <a:gd name="connsiteY28" fmla="*/ 1898740 h 3589212"/>
                <a:gd name="connsiteX29" fmla="*/ 500147 w 2729264"/>
                <a:gd name="connsiteY29" fmla="*/ 1794014 h 3589212"/>
                <a:gd name="connsiteX30" fmla="*/ 501361 w 2729264"/>
                <a:gd name="connsiteY30" fmla="*/ 1794014 h 3589212"/>
                <a:gd name="connsiteX31" fmla="*/ 500587 w 2729264"/>
                <a:gd name="connsiteY31" fmla="*/ 1791665 h 3589212"/>
                <a:gd name="connsiteX32" fmla="*/ 500751 w 2729264"/>
                <a:gd name="connsiteY32" fmla="*/ 1790790 h 3589212"/>
                <a:gd name="connsiteX33" fmla="*/ 518081 w 2729264"/>
                <a:gd name="connsiteY33" fmla="*/ 1738187 h 3589212"/>
                <a:gd name="connsiteX34" fmla="*/ 1364633 w 2729264"/>
                <a:gd name="connsiteY34" fmla="*/ 1527062 h 3589212"/>
                <a:gd name="connsiteX35" fmla="*/ 2211185 w 2729264"/>
                <a:gd name="connsiteY35" fmla="*/ 1738187 h 3589212"/>
                <a:gd name="connsiteX36" fmla="*/ 2228511 w 2729264"/>
                <a:gd name="connsiteY36" fmla="*/ 1790777 h 3589212"/>
                <a:gd name="connsiteX37" fmla="*/ 2185466 w 2729264"/>
                <a:gd name="connsiteY37" fmla="*/ 1560921 h 3589212"/>
                <a:gd name="connsiteX38" fmla="*/ 2185440 w 2729264"/>
                <a:gd name="connsiteY38" fmla="*/ 1560748 h 3589212"/>
                <a:gd name="connsiteX39" fmla="*/ 2185467 w 2729264"/>
                <a:gd name="connsiteY39" fmla="*/ 1560920 h 3589212"/>
                <a:gd name="connsiteX40" fmla="*/ 2228678 w 2729264"/>
                <a:gd name="connsiteY40" fmla="*/ 1791667 h 3589212"/>
                <a:gd name="connsiteX41" fmla="*/ 2227904 w 2729264"/>
                <a:gd name="connsiteY41" fmla="*/ 1794014 h 3589212"/>
                <a:gd name="connsiteX42" fmla="*/ 2229117 w 2729264"/>
                <a:gd name="connsiteY42" fmla="*/ 1794014 h 3589212"/>
                <a:gd name="connsiteX43" fmla="*/ 2228777 w 2729264"/>
                <a:gd name="connsiteY43" fmla="*/ 1792197 h 3589212"/>
                <a:gd name="connsiteX44" fmla="*/ 2248729 w 2729264"/>
                <a:gd name="connsiteY44" fmla="*/ 1898740 h 3589212"/>
                <a:gd name="connsiteX45" fmla="*/ 2412874 w 2729264"/>
                <a:gd name="connsiteY45" fmla="*/ 2594875 h 3589212"/>
                <a:gd name="connsiteX46" fmla="*/ 2650697 w 2729264"/>
                <a:gd name="connsiteY46" fmla="*/ 3373781 h 3589212"/>
                <a:gd name="connsiteX47" fmla="*/ 2710643 w 2729264"/>
                <a:gd name="connsiteY47" fmla="*/ 3538154 h 3589212"/>
                <a:gd name="connsiteX48" fmla="*/ 2694930 w 2729264"/>
                <a:gd name="connsiteY48" fmla="*/ 3510421 h 3589212"/>
                <a:gd name="connsiteX49" fmla="*/ 1364633 w 2729264"/>
                <a:gd name="connsiteY49" fmla="*/ 3218374 h 3589212"/>
                <a:gd name="connsiteX50" fmla="*/ 34336 w 2729264"/>
                <a:gd name="connsiteY50" fmla="*/ 3510421 h 3589212"/>
                <a:gd name="connsiteX51" fmla="*/ 8649 w 2729264"/>
                <a:gd name="connsiteY51" fmla="*/ 3589212 h 3589212"/>
                <a:gd name="connsiteX52" fmla="*/ 0 w 2729264"/>
                <a:gd name="connsiteY52" fmla="*/ 3589212 h 3589212"/>
                <a:gd name="connsiteX53" fmla="*/ 11929 w 2729264"/>
                <a:gd name="connsiteY53" fmla="*/ 3556504 h 3589212"/>
                <a:gd name="connsiteX54" fmla="*/ 6749 w 2729264"/>
                <a:gd name="connsiteY54" fmla="*/ 3584134 h 3589212"/>
                <a:gd name="connsiteX55" fmla="*/ 2729264 w 2729264"/>
                <a:gd name="connsiteY55" fmla="*/ 3589212 h 3589212"/>
                <a:gd name="connsiteX56" fmla="*/ 2720616 w 2729264"/>
                <a:gd name="connsiteY56" fmla="*/ 3589212 h 3589212"/>
                <a:gd name="connsiteX57" fmla="*/ 2722517 w 2729264"/>
                <a:gd name="connsiteY57" fmla="*/ 3584134 h 3589212"/>
                <a:gd name="connsiteX58" fmla="*/ 2717339 w 2729264"/>
                <a:gd name="connsiteY58" fmla="*/ 3556515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666652 w 2729264"/>
                <a:gd name="connsiteY3" fmla="*/ 458134 h 3589212"/>
                <a:gd name="connsiteX4" fmla="*/ 671715 w 2729264"/>
                <a:gd name="connsiteY4" fmla="*/ 353342 h 3589212"/>
                <a:gd name="connsiteX5" fmla="*/ 671317 w 2729264"/>
                <a:gd name="connsiteY5" fmla="*/ 383685 h 3589212"/>
                <a:gd name="connsiteX6" fmla="*/ 666652 w 2729264"/>
                <a:gd name="connsiteY6" fmla="*/ 458134 h 3589212"/>
                <a:gd name="connsiteX7" fmla="*/ 2062612 w 2729264"/>
                <a:gd name="connsiteY7" fmla="*/ 458136 h 3589212"/>
                <a:gd name="connsiteX8" fmla="*/ 2057947 w 2729264"/>
                <a:gd name="connsiteY8" fmla="*/ 383685 h 3589212"/>
                <a:gd name="connsiteX9" fmla="*/ 2057549 w 2729264"/>
                <a:gd name="connsiteY9" fmla="*/ 353342 h 3589212"/>
                <a:gd name="connsiteX10" fmla="*/ 2062612 w 2729264"/>
                <a:gd name="connsiteY10" fmla="*/ 458136 h 3589212"/>
                <a:gd name="connsiteX11" fmla="*/ 641136 w 2729264"/>
                <a:gd name="connsiteY11" fmla="*/ 820262 h 3589212"/>
                <a:gd name="connsiteX12" fmla="*/ 651656 w 2729264"/>
                <a:gd name="connsiteY12" fmla="*/ 697494 h 3589212"/>
                <a:gd name="connsiteX13" fmla="*/ 647879 w 2729264"/>
                <a:gd name="connsiteY13" fmla="*/ 757765 h 3589212"/>
                <a:gd name="connsiteX14" fmla="*/ 641136 w 2729264"/>
                <a:gd name="connsiteY14" fmla="*/ 820262 h 3589212"/>
                <a:gd name="connsiteX15" fmla="*/ 2088129 w 2729264"/>
                <a:gd name="connsiteY15" fmla="*/ 820270 h 3589212"/>
                <a:gd name="connsiteX16" fmla="*/ 2081385 w 2729264"/>
                <a:gd name="connsiteY16" fmla="*/ 757765 h 3589212"/>
                <a:gd name="connsiteX17" fmla="*/ 2077608 w 2729264"/>
                <a:gd name="connsiteY17" fmla="*/ 697489 h 3589212"/>
                <a:gd name="connsiteX18" fmla="*/ 2088129 w 2729264"/>
                <a:gd name="connsiteY18" fmla="*/ 820270 h 3589212"/>
                <a:gd name="connsiteX19" fmla="*/ 600203 w 2729264"/>
                <a:gd name="connsiteY19" fmla="*/ 1185907 h 3589212"/>
                <a:gd name="connsiteX20" fmla="*/ 613996 w 2729264"/>
                <a:gd name="connsiteY20" fmla="*/ 1071790 h 3589212"/>
                <a:gd name="connsiteX21" fmla="*/ 605437 w 2729264"/>
                <a:gd name="connsiteY21" fmla="*/ 1151111 h 3589212"/>
                <a:gd name="connsiteX22" fmla="*/ 600203 w 2729264"/>
                <a:gd name="connsiteY22" fmla="*/ 1185907 h 3589212"/>
                <a:gd name="connsiteX23" fmla="*/ 2129063 w 2729264"/>
                <a:gd name="connsiteY23" fmla="*/ 1185922 h 3589212"/>
                <a:gd name="connsiteX24" fmla="*/ 2123827 w 2729264"/>
                <a:gd name="connsiteY24" fmla="*/ 1151111 h 3589212"/>
                <a:gd name="connsiteX25" fmla="*/ 2115265 w 2729264"/>
                <a:gd name="connsiteY25" fmla="*/ 1071764 h 3589212"/>
                <a:gd name="connsiteX26" fmla="*/ 2129063 w 2729264"/>
                <a:gd name="connsiteY26" fmla="*/ 1185922 h 3589212"/>
                <a:gd name="connsiteX27" fmla="*/ 500147 w 2729264"/>
                <a:gd name="connsiteY27" fmla="*/ 1794014 h 3589212"/>
                <a:gd name="connsiteX28" fmla="*/ 500147 w 2729264"/>
                <a:gd name="connsiteY28" fmla="*/ 1794014 h 3589212"/>
                <a:gd name="connsiteX29" fmla="*/ 500587 w 2729264"/>
                <a:gd name="connsiteY29" fmla="*/ 1791664 h 3589212"/>
                <a:gd name="connsiteX30" fmla="*/ 500587 w 2729264"/>
                <a:gd name="connsiteY30" fmla="*/ 1791665 h 3589212"/>
                <a:gd name="connsiteX31" fmla="*/ 500147 w 2729264"/>
                <a:gd name="connsiteY31" fmla="*/ 1794014 h 3589212"/>
                <a:gd name="connsiteX32" fmla="*/ 18617 w 2729264"/>
                <a:gd name="connsiteY32" fmla="*/ 3538163 h 3589212"/>
                <a:gd name="connsiteX33" fmla="*/ 78567 w 2729264"/>
                <a:gd name="connsiteY33" fmla="*/ 3373781 h 3589212"/>
                <a:gd name="connsiteX34" fmla="*/ 316390 w 2729264"/>
                <a:gd name="connsiteY34" fmla="*/ 2594875 h 3589212"/>
                <a:gd name="connsiteX35" fmla="*/ 480535 w 2729264"/>
                <a:gd name="connsiteY35" fmla="*/ 1898740 h 3589212"/>
                <a:gd name="connsiteX36" fmla="*/ 500147 w 2729264"/>
                <a:gd name="connsiteY36" fmla="*/ 1794014 h 3589212"/>
                <a:gd name="connsiteX37" fmla="*/ 501361 w 2729264"/>
                <a:gd name="connsiteY37" fmla="*/ 1794014 h 3589212"/>
                <a:gd name="connsiteX38" fmla="*/ 500587 w 2729264"/>
                <a:gd name="connsiteY38" fmla="*/ 1791665 h 3589212"/>
                <a:gd name="connsiteX39" fmla="*/ 500751 w 2729264"/>
                <a:gd name="connsiteY39" fmla="*/ 1790790 h 3589212"/>
                <a:gd name="connsiteX40" fmla="*/ 518081 w 2729264"/>
                <a:gd name="connsiteY40" fmla="*/ 1738187 h 3589212"/>
                <a:gd name="connsiteX41" fmla="*/ 1364633 w 2729264"/>
                <a:gd name="connsiteY41" fmla="*/ 1527062 h 3589212"/>
                <a:gd name="connsiteX42" fmla="*/ 2211185 w 2729264"/>
                <a:gd name="connsiteY42" fmla="*/ 1738187 h 3589212"/>
                <a:gd name="connsiteX43" fmla="*/ 2228511 w 2729264"/>
                <a:gd name="connsiteY43" fmla="*/ 1790777 h 3589212"/>
                <a:gd name="connsiteX44" fmla="*/ 2185466 w 2729264"/>
                <a:gd name="connsiteY44" fmla="*/ 1560921 h 3589212"/>
                <a:gd name="connsiteX45" fmla="*/ 2185440 w 2729264"/>
                <a:gd name="connsiteY45" fmla="*/ 1560748 h 3589212"/>
                <a:gd name="connsiteX46" fmla="*/ 2185467 w 2729264"/>
                <a:gd name="connsiteY46" fmla="*/ 1560920 h 3589212"/>
                <a:gd name="connsiteX47" fmla="*/ 2228678 w 2729264"/>
                <a:gd name="connsiteY47" fmla="*/ 1791667 h 3589212"/>
                <a:gd name="connsiteX48" fmla="*/ 2227904 w 2729264"/>
                <a:gd name="connsiteY48" fmla="*/ 1794014 h 3589212"/>
                <a:gd name="connsiteX49" fmla="*/ 2229117 w 2729264"/>
                <a:gd name="connsiteY49" fmla="*/ 1794014 h 3589212"/>
                <a:gd name="connsiteX50" fmla="*/ 2228777 w 2729264"/>
                <a:gd name="connsiteY50" fmla="*/ 1792197 h 3589212"/>
                <a:gd name="connsiteX51" fmla="*/ 2248729 w 2729264"/>
                <a:gd name="connsiteY51" fmla="*/ 1898740 h 3589212"/>
                <a:gd name="connsiteX52" fmla="*/ 2412874 w 2729264"/>
                <a:gd name="connsiteY52" fmla="*/ 2594875 h 3589212"/>
                <a:gd name="connsiteX53" fmla="*/ 2650697 w 2729264"/>
                <a:gd name="connsiteY53" fmla="*/ 3373781 h 3589212"/>
                <a:gd name="connsiteX54" fmla="*/ 2710643 w 2729264"/>
                <a:gd name="connsiteY54" fmla="*/ 3538154 h 3589212"/>
                <a:gd name="connsiteX55" fmla="*/ 2694930 w 2729264"/>
                <a:gd name="connsiteY55" fmla="*/ 3510421 h 3589212"/>
                <a:gd name="connsiteX56" fmla="*/ 1364633 w 2729264"/>
                <a:gd name="connsiteY56" fmla="*/ 3218374 h 3589212"/>
                <a:gd name="connsiteX57" fmla="*/ 34336 w 2729264"/>
                <a:gd name="connsiteY57" fmla="*/ 3510421 h 3589212"/>
                <a:gd name="connsiteX58" fmla="*/ 18617 w 2729264"/>
                <a:gd name="connsiteY58" fmla="*/ 3538163 h 3589212"/>
                <a:gd name="connsiteX59" fmla="*/ 8649 w 2729264"/>
                <a:gd name="connsiteY59" fmla="*/ 3589212 h 3589212"/>
                <a:gd name="connsiteX60" fmla="*/ 0 w 2729264"/>
                <a:gd name="connsiteY60" fmla="*/ 3589212 h 3589212"/>
                <a:gd name="connsiteX61" fmla="*/ 11929 w 2729264"/>
                <a:gd name="connsiteY61" fmla="*/ 3556504 h 3589212"/>
                <a:gd name="connsiteX62" fmla="*/ 6749 w 2729264"/>
                <a:gd name="connsiteY62" fmla="*/ 3584134 h 3589212"/>
                <a:gd name="connsiteX63" fmla="*/ 8649 w 2729264"/>
                <a:gd name="connsiteY63" fmla="*/ 3589212 h 3589212"/>
                <a:gd name="connsiteX64" fmla="*/ 2729264 w 2729264"/>
                <a:gd name="connsiteY64" fmla="*/ 3589212 h 3589212"/>
                <a:gd name="connsiteX65" fmla="*/ 2720616 w 2729264"/>
                <a:gd name="connsiteY65" fmla="*/ 3589212 h 3589212"/>
                <a:gd name="connsiteX66" fmla="*/ 2722517 w 2729264"/>
                <a:gd name="connsiteY66" fmla="*/ 3584134 h 3589212"/>
                <a:gd name="connsiteX67" fmla="*/ 2717339 w 2729264"/>
                <a:gd name="connsiteY67" fmla="*/ 3556515 h 3589212"/>
                <a:gd name="connsiteX68" fmla="*/ 2729264 w 2729264"/>
                <a:gd name="connsiteY68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666652 w 2729264"/>
                <a:gd name="connsiteY3" fmla="*/ 458134 h 3589212"/>
                <a:gd name="connsiteX4" fmla="*/ 671317 w 2729264"/>
                <a:gd name="connsiteY4" fmla="*/ 383685 h 3589212"/>
                <a:gd name="connsiteX5" fmla="*/ 666652 w 2729264"/>
                <a:gd name="connsiteY5" fmla="*/ 458134 h 3589212"/>
                <a:gd name="connsiteX6" fmla="*/ 2062612 w 2729264"/>
                <a:gd name="connsiteY6" fmla="*/ 458136 h 3589212"/>
                <a:gd name="connsiteX7" fmla="*/ 2057947 w 2729264"/>
                <a:gd name="connsiteY7" fmla="*/ 383685 h 3589212"/>
                <a:gd name="connsiteX8" fmla="*/ 2057549 w 2729264"/>
                <a:gd name="connsiteY8" fmla="*/ 353342 h 3589212"/>
                <a:gd name="connsiteX9" fmla="*/ 2062612 w 2729264"/>
                <a:gd name="connsiteY9" fmla="*/ 458136 h 3589212"/>
                <a:gd name="connsiteX10" fmla="*/ 641136 w 2729264"/>
                <a:gd name="connsiteY10" fmla="*/ 820262 h 3589212"/>
                <a:gd name="connsiteX11" fmla="*/ 651656 w 2729264"/>
                <a:gd name="connsiteY11" fmla="*/ 697494 h 3589212"/>
                <a:gd name="connsiteX12" fmla="*/ 647879 w 2729264"/>
                <a:gd name="connsiteY12" fmla="*/ 757765 h 3589212"/>
                <a:gd name="connsiteX13" fmla="*/ 641136 w 2729264"/>
                <a:gd name="connsiteY13" fmla="*/ 820262 h 3589212"/>
                <a:gd name="connsiteX14" fmla="*/ 2088129 w 2729264"/>
                <a:gd name="connsiteY14" fmla="*/ 820270 h 3589212"/>
                <a:gd name="connsiteX15" fmla="*/ 2081385 w 2729264"/>
                <a:gd name="connsiteY15" fmla="*/ 757765 h 3589212"/>
                <a:gd name="connsiteX16" fmla="*/ 2077608 w 2729264"/>
                <a:gd name="connsiteY16" fmla="*/ 697489 h 3589212"/>
                <a:gd name="connsiteX17" fmla="*/ 2088129 w 2729264"/>
                <a:gd name="connsiteY17" fmla="*/ 820270 h 3589212"/>
                <a:gd name="connsiteX18" fmla="*/ 600203 w 2729264"/>
                <a:gd name="connsiteY18" fmla="*/ 1185907 h 3589212"/>
                <a:gd name="connsiteX19" fmla="*/ 613996 w 2729264"/>
                <a:gd name="connsiteY19" fmla="*/ 1071790 h 3589212"/>
                <a:gd name="connsiteX20" fmla="*/ 605437 w 2729264"/>
                <a:gd name="connsiteY20" fmla="*/ 1151111 h 3589212"/>
                <a:gd name="connsiteX21" fmla="*/ 600203 w 2729264"/>
                <a:gd name="connsiteY21" fmla="*/ 1185907 h 3589212"/>
                <a:gd name="connsiteX22" fmla="*/ 2129063 w 2729264"/>
                <a:gd name="connsiteY22" fmla="*/ 1185922 h 3589212"/>
                <a:gd name="connsiteX23" fmla="*/ 2123827 w 2729264"/>
                <a:gd name="connsiteY23" fmla="*/ 1151111 h 3589212"/>
                <a:gd name="connsiteX24" fmla="*/ 2115265 w 2729264"/>
                <a:gd name="connsiteY24" fmla="*/ 1071764 h 3589212"/>
                <a:gd name="connsiteX25" fmla="*/ 2129063 w 2729264"/>
                <a:gd name="connsiteY25" fmla="*/ 1185922 h 3589212"/>
                <a:gd name="connsiteX26" fmla="*/ 500147 w 2729264"/>
                <a:gd name="connsiteY26" fmla="*/ 1794014 h 3589212"/>
                <a:gd name="connsiteX27" fmla="*/ 500147 w 2729264"/>
                <a:gd name="connsiteY27" fmla="*/ 1794014 h 3589212"/>
                <a:gd name="connsiteX28" fmla="*/ 500587 w 2729264"/>
                <a:gd name="connsiteY28" fmla="*/ 1791664 h 3589212"/>
                <a:gd name="connsiteX29" fmla="*/ 500587 w 2729264"/>
                <a:gd name="connsiteY29" fmla="*/ 1791665 h 3589212"/>
                <a:gd name="connsiteX30" fmla="*/ 500147 w 2729264"/>
                <a:gd name="connsiteY30" fmla="*/ 1794014 h 3589212"/>
                <a:gd name="connsiteX31" fmla="*/ 18617 w 2729264"/>
                <a:gd name="connsiteY31" fmla="*/ 3538163 h 3589212"/>
                <a:gd name="connsiteX32" fmla="*/ 78567 w 2729264"/>
                <a:gd name="connsiteY32" fmla="*/ 3373781 h 3589212"/>
                <a:gd name="connsiteX33" fmla="*/ 316390 w 2729264"/>
                <a:gd name="connsiteY33" fmla="*/ 2594875 h 3589212"/>
                <a:gd name="connsiteX34" fmla="*/ 480535 w 2729264"/>
                <a:gd name="connsiteY34" fmla="*/ 1898740 h 3589212"/>
                <a:gd name="connsiteX35" fmla="*/ 500147 w 2729264"/>
                <a:gd name="connsiteY35" fmla="*/ 1794014 h 3589212"/>
                <a:gd name="connsiteX36" fmla="*/ 501361 w 2729264"/>
                <a:gd name="connsiteY36" fmla="*/ 1794014 h 3589212"/>
                <a:gd name="connsiteX37" fmla="*/ 500587 w 2729264"/>
                <a:gd name="connsiteY37" fmla="*/ 1791665 h 3589212"/>
                <a:gd name="connsiteX38" fmla="*/ 500751 w 2729264"/>
                <a:gd name="connsiteY38" fmla="*/ 1790790 h 3589212"/>
                <a:gd name="connsiteX39" fmla="*/ 518081 w 2729264"/>
                <a:gd name="connsiteY39" fmla="*/ 1738187 h 3589212"/>
                <a:gd name="connsiteX40" fmla="*/ 1364633 w 2729264"/>
                <a:gd name="connsiteY40" fmla="*/ 1527062 h 3589212"/>
                <a:gd name="connsiteX41" fmla="*/ 2211185 w 2729264"/>
                <a:gd name="connsiteY41" fmla="*/ 1738187 h 3589212"/>
                <a:gd name="connsiteX42" fmla="*/ 2228511 w 2729264"/>
                <a:gd name="connsiteY42" fmla="*/ 1790777 h 3589212"/>
                <a:gd name="connsiteX43" fmla="*/ 2185466 w 2729264"/>
                <a:gd name="connsiteY43" fmla="*/ 1560921 h 3589212"/>
                <a:gd name="connsiteX44" fmla="*/ 2185440 w 2729264"/>
                <a:gd name="connsiteY44" fmla="*/ 1560748 h 3589212"/>
                <a:gd name="connsiteX45" fmla="*/ 2185467 w 2729264"/>
                <a:gd name="connsiteY45" fmla="*/ 1560920 h 3589212"/>
                <a:gd name="connsiteX46" fmla="*/ 2228678 w 2729264"/>
                <a:gd name="connsiteY46" fmla="*/ 1791667 h 3589212"/>
                <a:gd name="connsiteX47" fmla="*/ 2227904 w 2729264"/>
                <a:gd name="connsiteY47" fmla="*/ 1794014 h 3589212"/>
                <a:gd name="connsiteX48" fmla="*/ 2229117 w 2729264"/>
                <a:gd name="connsiteY48" fmla="*/ 1794014 h 3589212"/>
                <a:gd name="connsiteX49" fmla="*/ 2228777 w 2729264"/>
                <a:gd name="connsiteY49" fmla="*/ 1792197 h 3589212"/>
                <a:gd name="connsiteX50" fmla="*/ 2248729 w 2729264"/>
                <a:gd name="connsiteY50" fmla="*/ 1898740 h 3589212"/>
                <a:gd name="connsiteX51" fmla="*/ 2412874 w 2729264"/>
                <a:gd name="connsiteY51" fmla="*/ 2594875 h 3589212"/>
                <a:gd name="connsiteX52" fmla="*/ 2650697 w 2729264"/>
                <a:gd name="connsiteY52" fmla="*/ 3373781 h 3589212"/>
                <a:gd name="connsiteX53" fmla="*/ 2710643 w 2729264"/>
                <a:gd name="connsiteY53" fmla="*/ 3538154 h 3589212"/>
                <a:gd name="connsiteX54" fmla="*/ 2694930 w 2729264"/>
                <a:gd name="connsiteY54" fmla="*/ 3510421 h 3589212"/>
                <a:gd name="connsiteX55" fmla="*/ 1364633 w 2729264"/>
                <a:gd name="connsiteY55" fmla="*/ 3218374 h 3589212"/>
                <a:gd name="connsiteX56" fmla="*/ 34336 w 2729264"/>
                <a:gd name="connsiteY56" fmla="*/ 3510421 h 3589212"/>
                <a:gd name="connsiteX57" fmla="*/ 18617 w 2729264"/>
                <a:gd name="connsiteY57" fmla="*/ 3538163 h 3589212"/>
                <a:gd name="connsiteX58" fmla="*/ 8649 w 2729264"/>
                <a:gd name="connsiteY58" fmla="*/ 3589212 h 3589212"/>
                <a:gd name="connsiteX59" fmla="*/ 0 w 2729264"/>
                <a:gd name="connsiteY59" fmla="*/ 3589212 h 3589212"/>
                <a:gd name="connsiteX60" fmla="*/ 11929 w 2729264"/>
                <a:gd name="connsiteY60" fmla="*/ 3556504 h 3589212"/>
                <a:gd name="connsiteX61" fmla="*/ 6749 w 2729264"/>
                <a:gd name="connsiteY61" fmla="*/ 3584134 h 3589212"/>
                <a:gd name="connsiteX62" fmla="*/ 8649 w 2729264"/>
                <a:gd name="connsiteY62" fmla="*/ 3589212 h 3589212"/>
                <a:gd name="connsiteX63" fmla="*/ 2729264 w 2729264"/>
                <a:gd name="connsiteY63" fmla="*/ 3589212 h 3589212"/>
                <a:gd name="connsiteX64" fmla="*/ 2720616 w 2729264"/>
                <a:gd name="connsiteY64" fmla="*/ 3589212 h 3589212"/>
                <a:gd name="connsiteX65" fmla="*/ 2722517 w 2729264"/>
                <a:gd name="connsiteY65" fmla="*/ 3584134 h 3589212"/>
                <a:gd name="connsiteX66" fmla="*/ 2717339 w 2729264"/>
                <a:gd name="connsiteY66" fmla="*/ 3556515 h 3589212"/>
                <a:gd name="connsiteX67" fmla="*/ 2729264 w 2729264"/>
                <a:gd name="connsiteY67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641136 w 2729264"/>
                <a:gd name="connsiteY7" fmla="*/ 820262 h 3589212"/>
                <a:gd name="connsiteX8" fmla="*/ 651656 w 2729264"/>
                <a:gd name="connsiteY8" fmla="*/ 697494 h 3589212"/>
                <a:gd name="connsiteX9" fmla="*/ 647879 w 2729264"/>
                <a:gd name="connsiteY9" fmla="*/ 757765 h 3589212"/>
                <a:gd name="connsiteX10" fmla="*/ 641136 w 2729264"/>
                <a:gd name="connsiteY10" fmla="*/ 820262 h 3589212"/>
                <a:gd name="connsiteX11" fmla="*/ 2088129 w 2729264"/>
                <a:gd name="connsiteY11" fmla="*/ 820270 h 3589212"/>
                <a:gd name="connsiteX12" fmla="*/ 2081385 w 2729264"/>
                <a:gd name="connsiteY12" fmla="*/ 757765 h 3589212"/>
                <a:gd name="connsiteX13" fmla="*/ 2077608 w 2729264"/>
                <a:gd name="connsiteY13" fmla="*/ 697489 h 3589212"/>
                <a:gd name="connsiteX14" fmla="*/ 2088129 w 2729264"/>
                <a:gd name="connsiteY14" fmla="*/ 820270 h 3589212"/>
                <a:gd name="connsiteX15" fmla="*/ 600203 w 2729264"/>
                <a:gd name="connsiteY15" fmla="*/ 1185907 h 3589212"/>
                <a:gd name="connsiteX16" fmla="*/ 613996 w 2729264"/>
                <a:gd name="connsiteY16" fmla="*/ 1071790 h 3589212"/>
                <a:gd name="connsiteX17" fmla="*/ 605437 w 2729264"/>
                <a:gd name="connsiteY17" fmla="*/ 1151111 h 3589212"/>
                <a:gd name="connsiteX18" fmla="*/ 600203 w 2729264"/>
                <a:gd name="connsiteY18" fmla="*/ 1185907 h 3589212"/>
                <a:gd name="connsiteX19" fmla="*/ 2129063 w 2729264"/>
                <a:gd name="connsiteY19" fmla="*/ 1185922 h 3589212"/>
                <a:gd name="connsiteX20" fmla="*/ 2123827 w 2729264"/>
                <a:gd name="connsiteY20" fmla="*/ 1151111 h 3589212"/>
                <a:gd name="connsiteX21" fmla="*/ 2115265 w 2729264"/>
                <a:gd name="connsiteY21" fmla="*/ 1071764 h 3589212"/>
                <a:gd name="connsiteX22" fmla="*/ 2129063 w 2729264"/>
                <a:gd name="connsiteY22" fmla="*/ 1185922 h 3589212"/>
                <a:gd name="connsiteX23" fmla="*/ 500147 w 2729264"/>
                <a:gd name="connsiteY23" fmla="*/ 1794014 h 3589212"/>
                <a:gd name="connsiteX24" fmla="*/ 500147 w 2729264"/>
                <a:gd name="connsiteY24" fmla="*/ 1794014 h 3589212"/>
                <a:gd name="connsiteX25" fmla="*/ 500587 w 2729264"/>
                <a:gd name="connsiteY25" fmla="*/ 1791664 h 3589212"/>
                <a:gd name="connsiteX26" fmla="*/ 500587 w 2729264"/>
                <a:gd name="connsiteY26" fmla="*/ 1791665 h 3589212"/>
                <a:gd name="connsiteX27" fmla="*/ 500147 w 2729264"/>
                <a:gd name="connsiteY27" fmla="*/ 1794014 h 3589212"/>
                <a:gd name="connsiteX28" fmla="*/ 18617 w 2729264"/>
                <a:gd name="connsiteY28" fmla="*/ 3538163 h 3589212"/>
                <a:gd name="connsiteX29" fmla="*/ 78567 w 2729264"/>
                <a:gd name="connsiteY29" fmla="*/ 3373781 h 3589212"/>
                <a:gd name="connsiteX30" fmla="*/ 316390 w 2729264"/>
                <a:gd name="connsiteY30" fmla="*/ 2594875 h 3589212"/>
                <a:gd name="connsiteX31" fmla="*/ 480535 w 2729264"/>
                <a:gd name="connsiteY31" fmla="*/ 1898740 h 3589212"/>
                <a:gd name="connsiteX32" fmla="*/ 500147 w 2729264"/>
                <a:gd name="connsiteY32" fmla="*/ 1794014 h 3589212"/>
                <a:gd name="connsiteX33" fmla="*/ 501361 w 2729264"/>
                <a:gd name="connsiteY33" fmla="*/ 1794014 h 3589212"/>
                <a:gd name="connsiteX34" fmla="*/ 500587 w 2729264"/>
                <a:gd name="connsiteY34" fmla="*/ 1791665 h 3589212"/>
                <a:gd name="connsiteX35" fmla="*/ 500751 w 2729264"/>
                <a:gd name="connsiteY35" fmla="*/ 1790790 h 3589212"/>
                <a:gd name="connsiteX36" fmla="*/ 518081 w 2729264"/>
                <a:gd name="connsiteY36" fmla="*/ 1738187 h 3589212"/>
                <a:gd name="connsiteX37" fmla="*/ 1364633 w 2729264"/>
                <a:gd name="connsiteY37" fmla="*/ 1527062 h 3589212"/>
                <a:gd name="connsiteX38" fmla="*/ 2211185 w 2729264"/>
                <a:gd name="connsiteY38" fmla="*/ 1738187 h 3589212"/>
                <a:gd name="connsiteX39" fmla="*/ 2228511 w 2729264"/>
                <a:gd name="connsiteY39" fmla="*/ 1790777 h 3589212"/>
                <a:gd name="connsiteX40" fmla="*/ 2185466 w 2729264"/>
                <a:gd name="connsiteY40" fmla="*/ 1560921 h 3589212"/>
                <a:gd name="connsiteX41" fmla="*/ 2185440 w 2729264"/>
                <a:gd name="connsiteY41" fmla="*/ 1560748 h 3589212"/>
                <a:gd name="connsiteX42" fmla="*/ 2185467 w 2729264"/>
                <a:gd name="connsiteY42" fmla="*/ 1560920 h 3589212"/>
                <a:gd name="connsiteX43" fmla="*/ 2228678 w 2729264"/>
                <a:gd name="connsiteY43" fmla="*/ 1791667 h 3589212"/>
                <a:gd name="connsiteX44" fmla="*/ 2227904 w 2729264"/>
                <a:gd name="connsiteY44" fmla="*/ 1794014 h 3589212"/>
                <a:gd name="connsiteX45" fmla="*/ 2229117 w 2729264"/>
                <a:gd name="connsiteY45" fmla="*/ 1794014 h 3589212"/>
                <a:gd name="connsiteX46" fmla="*/ 2228777 w 2729264"/>
                <a:gd name="connsiteY46" fmla="*/ 1792197 h 3589212"/>
                <a:gd name="connsiteX47" fmla="*/ 2248729 w 2729264"/>
                <a:gd name="connsiteY47" fmla="*/ 1898740 h 3589212"/>
                <a:gd name="connsiteX48" fmla="*/ 2412874 w 2729264"/>
                <a:gd name="connsiteY48" fmla="*/ 2594875 h 3589212"/>
                <a:gd name="connsiteX49" fmla="*/ 2650697 w 2729264"/>
                <a:gd name="connsiteY49" fmla="*/ 3373781 h 3589212"/>
                <a:gd name="connsiteX50" fmla="*/ 2710643 w 2729264"/>
                <a:gd name="connsiteY50" fmla="*/ 3538154 h 3589212"/>
                <a:gd name="connsiteX51" fmla="*/ 2694930 w 2729264"/>
                <a:gd name="connsiteY51" fmla="*/ 3510421 h 3589212"/>
                <a:gd name="connsiteX52" fmla="*/ 1364633 w 2729264"/>
                <a:gd name="connsiteY52" fmla="*/ 3218374 h 3589212"/>
                <a:gd name="connsiteX53" fmla="*/ 34336 w 2729264"/>
                <a:gd name="connsiteY53" fmla="*/ 3510421 h 3589212"/>
                <a:gd name="connsiteX54" fmla="*/ 18617 w 2729264"/>
                <a:gd name="connsiteY54" fmla="*/ 3538163 h 3589212"/>
                <a:gd name="connsiteX55" fmla="*/ 8649 w 2729264"/>
                <a:gd name="connsiteY55" fmla="*/ 3589212 h 3589212"/>
                <a:gd name="connsiteX56" fmla="*/ 0 w 2729264"/>
                <a:gd name="connsiteY56" fmla="*/ 3589212 h 3589212"/>
                <a:gd name="connsiteX57" fmla="*/ 11929 w 2729264"/>
                <a:gd name="connsiteY57" fmla="*/ 3556504 h 3589212"/>
                <a:gd name="connsiteX58" fmla="*/ 6749 w 2729264"/>
                <a:gd name="connsiteY58" fmla="*/ 3584134 h 3589212"/>
                <a:gd name="connsiteX59" fmla="*/ 8649 w 2729264"/>
                <a:gd name="connsiteY59" fmla="*/ 3589212 h 3589212"/>
                <a:gd name="connsiteX60" fmla="*/ 2729264 w 2729264"/>
                <a:gd name="connsiteY60" fmla="*/ 3589212 h 3589212"/>
                <a:gd name="connsiteX61" fmla="*/ 2720616 w 2729264"/>
                <a:gd name="connsiteY61" fmla="*/ 3589212 h 3589212"/>
                <a:gd name="connsiteX62" fmla="*/ 2722517 w 2729264"/>
                <a:gd name="connsiteY62" fmla="*/ 3584134 h 3589212"/>
                <a:gd name="connsiteX63" fmla="*/ 2717339 w 2729264"/>
                <a:gd name="connsiteY63" fmla="*/ 3556515 h 3589212"/>
                <a:gd name="connsiteX64" fmla="*/ 2729264 w 2729264"/>
                <a:gd name="connsiteY64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641136 w 2729264"/>
                <a:gd name="connsiteY7" fmla="*/ 820262 h 3589212"/>
                <a:gd name="connsiteX8" fmla="*/ 647879 w 2729264"/>
                <a:gd name="connsiteY8" fmla="*/ 757765 h 3589212"/>
                <a:gd name="connsiteX9" fmla="*/ 641136 w 2729264"/>
                <a:gd name="connsiteY9" fmla="*/ 820262 h 3589212"/>
                <a:gd name="connsiteX10" fmla="*/ 2088129 w 2729264"/>
                <a:gd name="connsiteY10" fmla="*/ 820270 h 3589212"/>
                <a:gd name="connsiteX11" fmla="*/ 2081385 w 2729264"/>
                <a:gd name="connsiteY11" fmla="*/ 757765 h 3589212"/>
                <a:gd name="connsiteX12" fmla="*/ 2077608 w 2729264"/>
                <a:gd name="connsiteY12" fmla="*/ 697489 h 3589212"/>
                <a:gd name="connsiteX13" fmla="*/ 2088129 w 2729264"/>
                <a:gd name="connsiteY13" fmla="*/ 820270 h 3589212"/>
                <a:gd name="connsiteX14" fmla="*/ 600203 w 2729264"/>
                <a:gd name="connsiteY14" fmla="*/ 1185907 h 3589212"/>
                <a:gd name="connsiteX15" fmla="*/ 613996 w 2729264"/>
                <a:gd name="connsiteY15" fmla="*/ 1071790 h 3589212"/>
                <a:gd name="connsiteX16" fmla="*/ 605437 w 2729264"/>
                <a:gd name="connsiteY16" fmla="*/ 1151111 h 3589212"/>
                <a:gd name="connsiteX17" fmla="*/ 600203 w 2729264"/>
                <a:gd name="connsiteY17" fmla="*/ 1185907 h 3589212"/>
                <a:gd name="connsiteX18" fmla="*/ 2129063 w 2729264"/>
                <a:gd name="connsiteY18" fmla="*/ 1185922 h 3589212"/>
                <a:gd name="connsiteX19" fmla="*/ 2123827 w 2729264"/>
                <a:gd name="connsiteY19" fmla="*/ 1151111 h 3589212"/>
                <a:gd name="connsiteX20" fmla="*/ 2115265 w 2729264"/>
                <a:gd name="connsiteY20" fmla="*/ 1071764 h 3589212"/>
                <a:gd name="connsiteX21" fmla="*/ 2129063 w 2729264"/>
                <a:gd name="connsiteY21" fmla="*/ 1185922 h 3589212"/>
                <a:gd name="connsiteX22" fmla="*/ 500147 w 2729264"/>
                <a:gd name="connsiteY22" fmla="*/ 1794014 h 3589212"/>
                <a:gd name="connsiteX23" fmla="*/ 500147 w 2729264"/>
                <a:gd name="connsiteY23" fmla="*/ 1794014 h 3589212"/>
                <a:gd name="connsiteX24" fmla="*/ 500587 w 2729264"/>
                <a:gd name="connsiteY24" fmla="*/ 1791664 h 3589212"/>
                <a:gd name="connsiteX25" fmla="*/ 500587 w 2729264"/>
                <a:gd name="connsiteY25" fmla="*/ 1791665 h 3589212"/>
                <a:gd name="connsiteX26" fmla="*/ 500147 w 2729264"/>
                <a:gd name="connsiteY26" fmla="*/ 1794014 h 3589212"/>
                <a:gd name="connsiteX27" fmla="*/ 18617 w 2729264"/>
                <a:gd name="connsiteY27" fmla="*/ 3538163 h 3589212"/>
                <a:gd name="connsiteX28" fmla="*/ 78567 w 2729264"/>
                <a:gd name="connsiteY28" fmla="*/ 3373781 h 3589212"/>
                <a:gd name="connsiteX29" fmla="*/ 316390 w 2729264"/>
                <a:gd name="connsiteY29" fmla="*/ 2594875 h 3589212"/>
                <a:gd name="connsiteX30" fmla="*/ 480535 w 2729264"/>
                <a:gd name="connsiteY30" fmla="*/ 1898740 h 3589212"/>
                <a:gd name="connsiteX31" fmla="*/ 500147 w 2729264"/>
                <a:gd name="connsiteY31" fmla="*/ 1794014 h 3589212"/>
                <a:gd name="connsiteX32" fmla="*/ 501361 w 2729264"/>
                <a:gd name="connsiteY32" fmla="*/ 1794014 h 3589212"/>
                <a:gd name="connsiteX33" fmla="*/ 500587 w 2729264"/>
                <a:gd name="connsiteY33" fmla="*/ 1791665 h 3589212"/>
                <a:gd name="connsiteX34" fmla="*/ 500751 w 2729264"/>
                <a:gd name="connsiteY34" fmla="*/ 1790790 h 3589212"/>
                <a:gd name="connsiteX35" fmla="*/ 518081 w 2729264"/>
                <a:gd name="connsiteY35" fmla="*/ 1738187 h 3589212"/>
                <a:gd name="connsiteX36" fmla="*/ 1364633 w 2729264"/>
                <a:gd name="connsiteY36" fmla="*/ 1527062 h 3589212"/>
                <a:gd name="connsiteX37" fmla="*/ 2211185 w 2729264"/>
                <a:gd name="connsiteY37" fmla="*/ 1738187 h 3589212"/>
                <a:gd name="connsiteX38" fmla="*/ 2228511 w 2729264"/>
                <a:gd name="connsiteY38" fmla="*/ 1790777 h 3589212"/>
                <a:gd name="connsiteX39" fmla="*/ 2185466 w 2729264"/>
                <a:gd name="connsiteY39" fmla="*/ 1560921 h 3589212"/>
                <a:gd name="connsiteX40" fmla="*/ 2185440 w 2729264"/>
                <a:gd name="connsiteY40" fmla="*/ 1560748 h 3589212"/>
                <a:gd name="connsiteX41" fmla="*/ 2185467 w 2729264"/>
                <a:gd name="connsiteY41" fmla="*/ 1560920 h 3589212"/>
                <a:gd name="connsiteX42" fmla="*/ 2228678 w 2729264"/>
                <a:gd name="connsiteY42" fmla="*/ 1791667 h 3589212"/>
                <a:gd name="connsiteX43" fmla="*/ 2227904 w 2729264"/>
                <a:gd name="connsiteY43" fmla="*/ 1794014 h 3589212"/>
                <a:gd name="connsiteX44" fmla="*/ 2229117 w 2729264"/>
                <a:gd name="connsiteY44" fmla="*/ 1794014 h 3589212"/>
                <a:gd name="connsiteX45" fmla="*/ 2228777 w 2729264"/>
                <a:gd name="connsiteY45" fmla="*/ 1792197 h 3589212"/>
                <a:gd name="connsiteX46" fmla="*/ 2248729 w 2729264"/>
                <a:gd name="connsiteY46" fmla="*/ 1898740 h 3589212"/>
                <a:gd name="connsiteX47" fmla="*/ 2412874 w 2729264"/>
                <a:gd name="connsiteY47" fmla="*/ 2594875 h 3589212"/>
                <a:gd name="connsiteX48" fmla="*/ 2650697 w 2729264"/>
                <a:gd name="connsiteY48" fmla="*/ 3373781 h 3589212"/>
                <a:gd name="connsiteX49" fmla="*/ 2710643 w 2729264"/>
                <a:gd name="connsiteY49" fmla="*/ 3538154 h 3589212"/>
                <a:gd name="connsiteX50" fmla="*/ 2694930 w 2729264"/>
                <a:gd name="connsiteY50" fmla="*/ 3510421 h 3589212"/>
                <a:gd name="connsiteX51" fmla="*/ 1364633 w 2729264"/>
                <a:gd name="connsiteY51" fmla="*/ 3218374 h 3589212"/>
                <a:gd name="connsiteX52" fmla="*/ 34336 w 2729264"/>
                <a:gd name="connsiteY52" fmla="*/ 3510421 h 3589212"/>
                <a:gd name="connsiteX53" fmla="*/ 18617 w 2729264"/>
                <a:gd name="connsiteY53" fmla="*/ 3538163 h 3589212"/>
                <a:gd name="connsiteX54" fmla="*/ 8649 w 2729264"/>
                <a:gd name="connsiteY54" fmla="*/ 3589212 h 3589212"/>
                <a:gd name="connsiteX55" fmla="*/ 0 w 2729264"/>
                <a:gd name="connsiteY55" fmla="*/ 3589212 h 3589212"/>
                <a:gd name="connsiteX56" fmla="*/ 11929 w 2729264"/>
                <a:gd name="connsiteY56" fmla="*/ 3556504 h 3589212"/>
                <a:gd name="connsiteX57" fmla="*/ 6749 w 2729264"/>
                <a:gd name="connsiteY57" fmla="*/ 3584134 h 3589212"/>
                <a:gd name="connsiteX58" fmla="*/ 8649 w 2729264"/>
                <a:gd name="connsiteY58" fmla="*/ 3589212 h 3589212"/>
                <a:gd name="connsiteX59" fmla="*/ 2729264 w 2729264"/>
                <a:gd name="connsiteY59" fmla="*/ 3589212 h 3589212"/>
                <a:gd name="connsiteX60" fmla="*/ 2720616 w 2729264"/>
                <a:gd name="connsiteY60" fmla="*/ 3589212 h 3589212"/>
                <a:gd name="connsiteX61" fmla="*/ 2722517 w 2729264"/>
                <a:gd name="connsiteY61" fmla="*/ 3584134 h 3589212"/>
                <a:gd name="connsiteX62" fmla="*/ 2717339 w 2729264"/>
                <a:gd name="connsiteY62" fmla="*/ 3556515 h 3589212"/>
                <a:gd name="connsiteX63" fmla="*/ 2729264 w 2729264"/>
                <a:gd name="connsiteY63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600203 w 2729264"/>
                <a:gd name="connsiteY11" fmla="*/ 1185907 h 3589212"/>
                <a:gd name="connsiteX12" fmla="*/ 613996 w 2729264"/>
                <a:gd name="connsiteY12" fmla="*/ 1071790 h 3589212"/>
                <a:gd name="connsiteX13" fmla="*/ 605437 w 2729264"/>
                <a:gd name="connsiteY13" fmla="*/ 1151111 h 3589212"/>
                <a:gd name="connsiteX14" fmla="*/ 600203 w 2729264"/>
                <a:gd name="connsiteY14" fmla="*/ 1185907 h 3589212"/>
                <a:gd name="connsiteX15" fmla="*/ 2129063 w 2729264"/>
                <a:gd name="connsiteY15" fmla="*/ 1185922 h 3589212"/>
                <a:gd name="connsiteX16" fmla="*/ 2123827 w 2729264"/>
                <a:gd name="connsiteY16" fmla="*/ 1151111 h 3589212"/>
                <a:gd name="connsiteX17" fmla="*/ 2115265 w 2729264"/>
                <a:gd name="connsiteY17" fmla="*/ 1071764 h 3589212"/>
                <a:gd name="connsiteX18" fmla="*/ 2129063 w 2729264"/>
                <a:gd name="connsiteY18" fmla="*/ 1185922 h 3589212"/>
                <a:gd name="connsiteX19" fmla="*/ 500147 w 2729264"/>
                <a:gd name="connsiteY19" fmla="*/ 1794014 h 3589212"/>
                <a:gd name="connsiteX20" fmla="*/ 500147 w 2729264"/>
                <a:gd name="connsiteY20" fmla="*/ 1794014 h 3589212"/>
                <a:gd name="connsiteX21" fmla="*/ 500587 w 2729264"/>
                <a:gd name="connsiteY21" fmla="*/ 1791664 h 3589212"/>
                <a:gd name="connsiteX22" fmla="*/ 500587 w 2729264"/>
                <a:gd name="connsiteY22" fmla="*/ 1791665 h 3589212"/>
                <a:gd name="connsiteX23" fmla="*/ 500147 w 2729264"/>
                <a:gd name="connsiteY23" fmla="*/ 1794014 h 3589212"/>
                <a:gd name="connsiteX24" fmla="*/ 18617 w 2729264"/>
                <a:gd name="connsiteY24" fmla="*/ 3538163 h 3589212"/>
                <a:gd name="connsiteX25" fmla="*/ 78567 w 2729264"/>
                <a:gd name="connsiteY25" fmla="*/ 3373781 h 3589212"/>
                <a:gd name="connsiteX26" fmla="*/ 316390 w 2729264"/>
                <a:gd name="connsiteY26" fmla="*/ 2594875 h 3589212"/>
                <a:gd name="connsiteX27" fmla="*/ 480535 w 2729264"/>
                <a:gd name="connsiteY27" fmla="*/ 1898740 h 3589212"/>
                <a:gd name="connsiteX28" fmla="*/ 500147 w 2729264"/>
                <a:gd name="connsiteY28" fmla="*/ 1794014 h 3589212"/>
                <a:gd name="connsiteX29" fmla="*/ 501361 w 2729264"/>
                <a:gd name="connsiteY29" fmla="*/ 1794014 h 3589212"/>
                <a:gd name="connsiteX30" fmla="*/ 500587 w 2729264"/>
                <a:gd name="connsiteY30" fmla="*/ 1791665 h 3589212"/>
                <a:gd name="connsiteX31" fmla="*/ 500751 w 2729264"/>
                <a:gd name="connsiteY31" fmla="*/ 1790790 h 3589212"/>
                <a:gd name="connsiteX32" fmla="*/ 518081 w 2729264"/>
                <a:gd name="connsiteY32" fmla="*/ 1738187 h 3589212"/>
                <a:gd name="connsiteX33" fmla="*/ 1364633 w 2729264"/>
                <a:gd name="connsiteY33" fmla="*/ 1527062 h 3589212"/>
                <a:gd name="connsiteX34" fmla="*/ 2211185 w 2729264"/>
                <a:gd name="connsiteY34" fmla="*/ 1738187 h 3589212"/>
                <a:gd name="connsiteX35" fmla="*/ 2228511 w 2729264"/>
                <a:gd name="connsiteY35" fmla="*/ 1790777 h 3589212"/>
                <a:gd name="connsiteX36" fmla="*/ 2185466 w 2729264"/>
                <a:gd name="connsiteY36" fmla="*/ 1560921 h 3589212"/>
                <a:gd name="connsiteX37" fmla="*/ 2185440 w 2729264"/>
                <a:gd name="connsiteY37" fmla="*/ 1560748 h 3589212"/>
                <a:gd name="connsiteX38" fmla="*/ 2185467 w 2729264"/>
                <a:gd name="connsiteY38" fmla="*/ 1560920 h 3589212"/>
                <a:gd name="connsiteX39" fmla="*/ 2228678 w 2729264"/>
                <a:gd name="connsiteY39" fmla="*/ 1791667 h 3589212"/>
                <a:gd name="connsiteX40" fmla="*/ 2227904 w 2729264"/>
                <a:gd name="connsiteY40" fmla="*/ 1794014 h 3589212"/>
                <a:gd name="connsiteX41" fmla="*/ 2229117 w 2729264"/>
                <a:gd name="connsiteY41" fmla="*/ 1794014 h 3589212"/>
                <a:gd name="connsiteX42" fmla="*/ 2228777 w 2729264"/>
                <a:gd name="connsiteY42" fmla="*/ 1792197 h 3589212"/>
                <a:gd name="connsiteX43" fmla="*/ 2248729 w 2729264"/>
                <a:gd name="connsiteY43" fmla="*/ 1898740 h 3589212"/>
                <a:gd name="connsiteX44" fmla="*/ 2412874 w 2729264"/>
                <a:gd name="connsiteY44" fmla="*/ 2594875 h 3589212"/>
                <a:gd name="connsiteX45" fmla="*/ 2650697 w 2729264"/>
                <a:gd name="connsiteY45" fmla="*/ 3373781 h 3589212"/>
                <a:gd name="connsiteX46" fmla="*/ 2710643 w 2729264"/>
                <a:gd name="connsiteY46" fmla="*/ 3538154 h 3589212"/>
                <a:gd name="connsiteX47" fmla="*/ 2694930 w 2729264"/>
                <a:gd name="connsiteY47" fmla="*/ 3510421 h 3589212"/>
                <a:gd name="connsiteX48" fmla="*/ 1364633 w 2729264"/>
                <a:gd name="connsiteY48" fmla="*/ 3218374 h 3589212"/>
                <a:gd name="connsiteX49" fmla="*/ 34336 w 2729264"/>
                <a:gd name="connsiteY49" fmla="*/ 3510421 h 3589212"/>
                <a:gd name="connsiteX50" fmla="*/ 18617 w 2729264"/>
                <a:gd name="connsiteY50" fmla="*/ 3538163 h 3589212"/>
                <a:gd name="connsiteX51" fmla="*/ 8649 w 2729264"/>
                <a:gd name="connsiteY51" fmla="*/ 3589212 h 3589212"/>
                <a:gd name="connsiteX52" fmla="*/ 0 w 2729264"/>
                <a:gd name="connsiteY52" fmla="*/ 3589212 h 3589212"/>
                <a:gd name="connsiteX53" fmla="*/ 11929 w 2729264"/>
                <a:gd name="connsiteY53" fmla="*/ 3556504 h 3589212"/>
                <a:gd name="connsiteX54" fmla="*/ 6749 w 2729264"/>
                <a:gd name="connsiteY54" fmla="*/ 3584134 h 3589212"/>
                <a:gd name="connsiteX55" fmla="*/ 8649 w 2729264"/>
                <a:gd name="connsiteY55" fmla="*/ 3589212 h 3589212"/>
                <a:gd name="connsiteX56" fmla="*/ 2729264 w 2729264"/>
                <a:gd name="connsiteY56" fmla="*/ 3589212 h 3589212"/>
                <a:gd name="connsiteX57" fmla="*/ 2720616 w 2729264"/>
                <a:gd name="connsiteY57" fmla="*/ 3589212 h 3589212"/>
                <a:gd name="connsiteX58" fmla="*/ 2722517 w 2729264"/>
                <a:gd name="connsiteY58" fmla="*/ 3584134 h 3589212"/>
                <a:gd name="connsiteX59" fmla="*/ 2717339 w 2729264"/>
                <a:gd name="connsiteY59" fmla="*/ 3556515 h 3589212"/>
                <a:gd name="connsiteX60" fmla="*/ 2729264 w 2729264"/>
                <a:gd name="connsiteY60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600203 w 2729264"/>
                <a:gd name="connsiteY11" fmla="*/ 1185907 h 3589212"/>
                <a:gd name="connsiteX12" fmla="*/ 605437 w 2729264"/>
                <a:gd name="connsiteY12" fmla="*/ 1151111 h 3589212"/>
                <a:gd name="connsiteX13" fmla="*/ 600203 w 2729264"/>
                <a:gd name="connsiteY13" fmla="*/ 1185907 h 3589212"/>
                <a:gd name="connsiteX14" fmla="*/ 2129063 w 2729264"/>
                <a:gd name="connsiteY14" fmla="*/ 1185922 h 3589212"/>
                <a:gd name="connsiteX15" fmla="*/ 2123827 w 2729264"/>
                <a:gd name="connsiteY15" fmla="*/ 1151111 h 3589212"/>
                <a:gd name="connsiteX16" fmla="*/ 2115265 w 2729264"/>
                <a:gd name="connsiteY16" fmla="*/ 1071764 h 3589212"/>
                <a:gd name="connsiteX17" fmla="*/ 2129063 w 2729264"/>
                <a:gd name="connsiteY17" fmla="*/ 1185922 h 3589212"/>
                <a:gd name="connsiteX18" fmla="*/ 500147 w 2729264"/>
                <a:gd name="connsiteY18" fmla="*/ 1794014 h 3589212"/>
                <a:gd name="connsiteX19" fmla="*/ 500147 w 2729264"/>
                <a:gd name="connsiteY19" fmla="*/ 1794014 h 3589212"/>
                <a:gd name="connsiteX20" fmla="*/ 500587 w 2729264"/>
                <a:gd name="connsiteY20" fmla="*/ 1791664 h 3589212"/>
                <a:gd name="connsiteX21" fmla="*/ 500587 w 2729264"/>
                <a:gd name="connsiteY21" fmla="*/ 1791665 h 3589212"/>
                <a:gd name="connsiteX22" fmla="*/ 500147 w 2729264"/>
                <a:gd name="connsiteY22" fmla="*/ 1794014 h 3589212"/>
                <a:gd name="connsiteX23" fmla="*/ 18617 w 2729264"/>
                <a:gd name="connsiteY23" fmla="*/ 3538163 h 3589212"/>
                <a:gd name="connsiteX24" fmla="*/ 78567 w 2729264"/>
                <a:gd name="connsiteY24" fmla="*/ 3373781 h 3589212"/>
                <a:gd name="connsiteX25" fmla="*/ 316390 w 2729264"/>
                <a:gd name="connsiteY25" fmla="*/ 2594875 h 3589212"/>
                <a:gd name="connsiteX26" fmla="*/ 480535 w 2729264"/>
                <a:gd name="connsiteY26" fmla="*/ 1898740 h 3589212"/>
                <a:gd name="connsiteX27" fmla="*/ 500147 w 2729264"/>
                <a:gd name="connsiteY27" fmla="*/ 1794014 h 3589212"/>
                <a:gd name="connsiteX28" fmla="*/ 501361 w 2729264"/>
                <a:gd name="connsiteY28" fmla="*/ 1794014 h 3589212"/>
                <a:gd name="connsiteX29" fmla="*/ 500587 w 2729264"/>
                <a:gd name="connsiteY29" fmla="*/ 1791665 h 3589212"/>
                <a:gd name="connsiteX30" fmla="*/ 500751 w 2729264"/>
                <a:gd name="connsiteY30" fmla="*/ 1790790 h 3589212"/>
                <a:gd name="connsiteX31" fmla="*/ 518081 w 2729264"/>
                <a:gd name="connsiteY31" fmla="*/ 1738187 h 3589212"/>
                <a:gd name="connsiteX32" fmla="*/ 1364633 w 2729264"/>
                <a:gd name="connsiteY32" fmla="*/ 1527062 h 3589212"/>
                <a:gd name="connsiteX33" fmla="*/ 2211185 w 2729264"/>
                <a:gd name="connsiteY33" fmla="*/ 1738187 h 3589212"/>
                <a:gd name="connsiteX34" fmla="*/ 2228511 w 2729264"/>
                <a:gd name="connsiteY34" fmla="*/ 1790777 h 3589212"/>
                <a:gd name="connsiteX35" fmla="*/ 2185466 w 2729264"/>
                <a:gd name="connsiteY35" fmla="*/ 1560921 h 3589212"/>
                <a:gd name="connsiteX36" fmla="*/ 2185440 w 2729264"/>
                <a:gd name="connsiteY36" fmla="*/ 1560748 h 3589212"/>
                <a:gd name="connsiteX37" fmla="*/ 2185467 w 2729264"/>
                <a:gd name="connsiteY37" fmla="*/ 1560920 h 3589212"/>
                <a:gd name="connsiteX38" fmla="*/ 2228678 w 2729264"/>
                <a:gd name="connsiteY38" fmla="*/ 1791667 h 3589212"/>
                <a:gd name="connsiteX39" fmla="*/ 2227904 w 2729264"/>
                <a:gd name="connsiteY39" fmla="*/ 1794014 h 3589212"/>
                <a:gd name="connsiteX40" fmla="*/ 2229117 w 2729264"/>
                <a:gd name="connsiteY40" fmla="*/ 1794014 h 3589212"/>
                <a:gd name="connsiteX41" fmla="*/ 2228777 w 2729264"/>
                <a:gd name="connsiteY41" fmla="*/ 1792197 h 3589212"/>
                <a:gd name="connsiteX42" fmla="*/ 2248729 w 2729264"/>
                <a:gd name="connsiteY42" fmla="*/ 1898740 h 3589212"/>
                <a:gd name="connsiteX43" fmla="*/ 2412874 w 2729264"/>
                <a:gd name="connsiteY43" fmla="*/ 2594875 h 3589212"/>
                <a:gd name="connsiteX44" fmla="*/ 2650697 w 2729264"/>
                <a:gd name="connsiteY44" fmla="*/ 3373781 h 3589212"/>
                <a:gd name="connsiteX45" fmla="*/ 2710643 w 2729264"/>
                <a:gd name="connsiteY45" fmla="*/ 3538154 h 3589212"/>
                <a:gd name="connsiteX46" fmla="*/ 2694930 w 2729264"/>
                <a:gd name="connsiteY46" fmla="*/ 3510421 h 3589212"/>
                <a:gd name="connsiteX47" fmla="*/ 1364633 w 2729264"/>
                <a:gd name="connsiteY47" fmla="*/ 3218374 h 3589212"/>
                <a:gd name="connsiteX48" fmla="*/ 34336 w 2729264"/>
                <a:gd name="connsiteY48" fmla="*/ 3510421 h 3589212"/>
                <a:gd name="connsiteX49" fmla="*/ 18617 w 2729264"/>
                <a:gd name="connsiteY49" fmla="*/ 3538163 h 3589212"/>
                <a:gd name="connsiteX50" fmla="*/ 8649 w 2729264"/>
                <a:gd name="connsiteY50" fmla="*/ 3589212 h 3589212"/>
                <a:gd name="connsiteX51" fmla="*/ 0 w 2729264"/>
                <a:gd name="connsiteY51" fmla="*/ 3589212 h 3589212"/>
                <a:gd name="connsiteX52" fmla="*/ 11929 w 2729264"/>
                <a:gd name="connsiteY52" fmla="*/ 3556504 h 3589212"/>
                <a:gd name="connsiteX53" fmla="*/ 6749 w 2729264"/>
                <a:gd name="connsiteY53" fmla="*/ 3584134 h 3589212"/>
                <a:gd name="connsiteX54" fmla="*/ 8649 w 2729264"/>
                <a:gd name="connsiteY54" fmla="*/ 3589212 h 3589212"/>
                <a:gd name="connsiteX55" fmla="*/ 2729264 w 2729264"/>
                <a:gd name="connsiteY55" fmla="*/ 3589212 h 3589212"/>
                <a:gd name="connsiteX56" fmla="*/ 2720616 w 2729264"/>
                <a:gd name="connsiteY56" fmla="*/ 3589212 h 3589212"/>
                <a:gd name="connsiteX57" fmla="*/ 2722517 w 2729264"/>
                <a:gd name="connsiteY57" fmla="*/ 3584134 h 3589212"/>
                <a:gd name="connsiteX58" fmla="*/ 2717339 w 2729264"/>
                <a:gd name="connsiteY58" fmla="*/ 3556515 h 3589212"/>
                <a:gd name="connsiteX59" fmla="*/ 2729264 w 2729264"/>
                <a:gd name="connsiteY59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2129063 w 2729264"/>
                <a:gd name="connsiteY11" fmla="*/ 1185922 h 3589212"/>
                <a:gd name="connsiteX12" fmla="*/ 2123827 w 2729264"/>
                <a:gd name="connsiteY12" fmla="*/ 1151111 h 3589212"/>
                <a:gd name="connsiteX13" fmla="*/ 2115265 w 2729264"/>
                <a:gd name="connsiteY13" fmla="*/ 1071764 h 3589212"/>
                <a:gd name="connsiteX14" fmla="*/ 2129063 w 2729264"/>
                <a:gd name="connsiteY14" fmla="*/ 1185922 h 3589212"/>
                <a:gd name="connsiteX15" fmla="*/ 500147 w 2729264"/>
                <a:gd name="connsiteY15" fmla="*/ 1794014 h 3589212"/>
                <a:gd name="connsiteX16" fmla="*/ 500147 w 2729264"/>
                <a:gd name="connsiteY16" fmla="*/ 1794014 h 3589212"/>
                <a:gd name="connsiteX17" fmla="*/ 500587 w 2729264"/>
                <a:gd name="connsiteY17" fmla="*/ 1791664 h 3589212"/>
                <a:gd name="connsiteX18" fmla="*/ 500587 w 2729264"/>
                <a:gd name="connsiteY18" fmla="*/ 1791665 h 3589212"/>
                <a:gd name="connsiteX19" fmla="*/ 500147 w 2729264"/>
                <a:gd name="connsiteY19" fmla="*/ 1794014 h 3589212"/>
                <a:gd name="connsiteX20" fmla="*/ 18617 w 2729264"/>
                <a:gd name="connsiteY20" fmla="*/ 3538163 h 3589212"/>
                <a:gd name="connsiteX21" fmla="*/ 78567 w 2729264"/>
                <a:gd name="connsiteY21" fmla="*/ 3373781 h 3589212"/>
                <a:gd name="connsiteX22" fmla="*/ 316390 w 2729264"/>
                <a:gd name="connsiteY22" fmla="*/ 2594875 h 3589212"/>
                <a:gd name="connsiteX23" fmla="*/ 480535 w 2729264"/>
                <a:gd name="connsiteY23" fmla="*/ 1898740 h 3589212"/>
                <a:gd name="connsiteX24" fmla="*/ 500147 w 2729264"/>
                <a:gd name="connsiteY24" fmla="*/ 1794014 h 3589212"/>
                <a:gd name="connsiteX25" fmla="*/ 501361 w 2729264"/>
                <a:gd name="connsiteY25" fmla="*/ 1794014 h 3589212"/>
                <a:gd name="connsiteX26" fmla="*/ 500587 w 2729264"/>
                <a:gd name="connsiteY26" fmla="*/ 1791665 h 3589212"/>
                <a:gd name="connsiteX27" fmla="*/ 500751 w 2729264"/>
                <a:gd name="connsiteY27" fmla="*/ 1790790 h 3589212"/>
                <a:gd name="connsiteX28" fmla="*/ 518081 w 2729264"/>
                <a:gd name="connsiteY28" fmla="*/ 1738187 h 3589212"/>
                <a:gd name="connsiteX29" fmla="*/ 1364633 w 2729264"/>
                <a:gd name="connsiteY29" fmla="*/ 1527062 h 3589212"/>
                <a:gd name="connsiteX30" fmla="*/ 2211185 w 2729264"/>
                <a:gd name="connsiteY30" fmla="*/ 1738187 h 3589212"/>
                <a:gd name="connsiteX31" fmla="*/ 2228511 w 2729264"/>
                <a:gd name="connsiteY31" fmla="*/ 1790777 h 3589212"/>
                <a:gd name="connsiteX32" fmla="*/ 2185466 w 2729264"/>
                <a:gd name="connsiteY32" fmla="*/ 1560921 h 3589212"/>
                <a:gd name="connsiteX33" fmla="*/ 2185440 w 2729264"/>
                <a:gd name="connsiteY33" fmla="*/ 1560748 h 3589212"/>
                <a:gd name="connsiteX34" fmla="*/ 2185467 w 2729264"/>
                <a:gd name="connsiteY34" fmla="*/ 1560920 h 3589212"/>
                <a:gd name="connsiteX35" fmla="*/ 2228678 w 2729264"/>
                <a:gd name="connsiteY35" fmla="*/ 1791667 h 3589212"/>
                <a:gd name="connsiteX36" fmla="*/ 2227904 w 2729264"/>
                <a:gd name="connsiteY36" fmla="*/ 1794014 h 3589212"/>
                <a:gd name="connsiteX37" fmla="*/ 2229117 w 2729264"/>
                <a:gd name="connsiteY37" fmla="*/ 1794014 h 3589212"/>
                <a:gd name="connsiteX38" fmla="*/ 2228777 w 2729264"/>
                <a:gd name="connsiteY38" fmla="*/ 1792197 h 3589212"/>
                <a:gd name="connsiteX39" fmla="*/ 2248729 w 2729264"/>
                <a:gd name="connsiteY39" fmla="*/ 1898740 h 3589212"/>
                <a:gd name="connsiteX40" fmla="*/ 2412874 w 2729264"/>
                <a:gd name="connsiteY40" fmla="*/ 2594875 h 3589212"/>
                <a:gd name="connsiteX41" fmla="*/ 2650697 w 2729264"/>
                <a:gd name="connsiteY41" fmla="*/ 3373781 h 3589212"/>
                <a:gd name="connsiteX42" fmla="*/ 2710643 w 2729264"/>
                <a:gd name="connsiteY42" fmla="*/ 3538154 h 3589212"/>
                <a:gd name="connsiteX43" fmla="*/ 2694930 w 2729264"/>
                <a:gd name="connsiteY43" fmla="*/ 3510421 h 3589212"/>
                <a:gd name="connsiteX44" fmla="*/ 1364633 w 2729264"/>
                <a:gd name="connsiteY44" fmla="*/ 3218374 h 3589212"/>
                <a:gd name="connsiteX45" fmla="*/ 34336 w 2729264"/>
                <a:gd name="connsiteY45" fmla="*/ 3510421 h 3589212"/>
                <a:gd name="connsiteX46" fmla="*/ 18617 w 2729264"/>
                <a:gd name="connsiteY46" fmla="*/ 3538163 h 3589212"/>
                <a:gd name="connsiteX47" fmla="*/ 8649 w 2729264"/>
                <a:gd name="connsiteY47" fmla="*/ 3589212 h 3589212"/>
                <a:gd name="connsiteX48" fmla="*/ 0 w 2729264"/>
                <a:gd name="connsiteY48" fmla="*/ 3589212 h 3589212"/>
                <a:gd name="connsiteX49" fmla="*/ 11929 w 2729264"/>
                <a:gd name="connsiteY49" fmla="*/ 3556504 h 3589212"/>
                <a:gd name="connsiteX50" fmla="*/ 6749 w 2729264"/>
                <a:gd name="connsiteY50" fmla="*/ 3584134 h 3589212"/>
                <a:gd name="connsiteX51" fmla="*/ 8649 w 2729264"/>
                <a:gd name="connsiteY51" fmla="*/ 3589212 h 3589212"/>
                <a:gd name="connsiteX52" fmla="*/ 2729264 w 2729264"/>
                <a:gd name="connsiteY52" fmla="*/ 3589212 h 3589212"/>
                <a:gd name="connsiteX53" fmla="*/ 2720616 w 2729264"/>
                <a:gd name="connsiteY53" fmla="*/ 3589212 h 3589212"/>
                <a:gd name="connsiteX54" fmla="*/ 2722517 w 2729264"/>
                <a:gd name="connsiteY54" fmla="*/ 3584134 h 3589212"/>
                <a:gd name="connsiteX55" fmla="*/ 2717339 w 2729264"/>
                <a:gd name="connsiteY55" fmla="*/ 3556515 h 3589212"/>
                <a:gd name="connsiteX56" fmla="*/ 2729264 w 2729264"/>
                <a:gd name="connsiteY56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2129063 w 2729264"/>
                <a:gd name="connsiteY11" fmla="*/ 1185922 h 3589212"/>
                <a:gd name="connsiteX12" fmla="*/ 2123827 w 2729264"/>
                <a:gd name="connsiteY12" fmla="*/ 1151111 h 3589212"/>
                <a:gd name="connsiteX13" fmla="*/ 2129063 w 2729264"/>
                <a:gd name="connsiteY13" fmla="*/ 1185922 h 3589212"/>
                <a:gd name="connsiteX14" fmla="*/ 500147 w 2729264"/>
                <a:gd name="connsiteY14" fmla="*/ 1794014 h 3589212"/>
                <a:gd name="connsiteX15" fmla="*/ 500147 w 2729264"/>
                <a:gd name="connsiteY15" fmla="*/ 1794014 h 3589212"/>
                <a:gd name="connsiteX16" fmla="*/ 500587 w 2729264"/>
                <a:gd name="connsiteY16" fmla="*/ 1791664 h 3589212"/>
                <a:gd name="connsiteX17" fmla="*/ 500587 w 2729264"/>
                <a:gd name="connsiteY17" fmla="*/ 1791665 h 3589212"/>
                <a:gd name="connsiteX18" fmla="*/ 500147 w 2729264"/>
                <a:gd name="connsiteY18" fmla="*/ 1794014 h 3589212"/>
                <a:gd name="connsiteX19" fmla="*/ 18617 w 2729264"/>
                <a:gd name="connsiteY19" fmla="*/ 3538163 h 3589212"/>
                <a:gd name="connsiteX20" fmla="*/ 78567 w 2729264"/>
                <a:gd name="connsiteY20" fmla="*/ 3373781 h 3589212"/>
                <a:gd name="connsiteX21" fmla="*/ 316390 w 2729264"/>
                <a:gd name="connsiteY21" fmla="*/ 2594875 h 3589212"/>
                <a:gd name="connsiteX22" fmla="*/ 480535 w 2729264"/>
                <a:gd name="connsiteY22" fmla="*/ 1898740 h 3589212"/>
                <a:gd name="connsiteX23" fmla="*/ 500147 w 2729264"/>
                <a:gd name="connsiteY23" fmla="*/ 1794014 h 3589212"/>
                <a:gd name="connsiteX24" fmla="*/ 501361 w 2729264"/>
                <a:gd name="connsiteY24" fmla="*/ 1794014 h 3589212"/>
                <a:gd name="connsiteX25" fmla="*/ 500587 w 2729264"/>
                <a:gd name="connsiteY25" fmla="*/ 1791665 h 3589212"/>
                <a:gd name="connsiteX26" fmla="*/ 500751 w 2729264"/>
                <a:gd name="connsiteY26" fmla="*/ 1790790 h 3589212"/>
                <a:gd name="connsiteX27" fmla="*/ 518081 w 2729264"/>
                <a:gd name="connsiteY27" fmla="*/ 1738187 h 3589212"/>
                <a:gd name="connsiteX28" fmla="*/ 1364633 w 2729264"/>
                <a:gd name="connsiteY28" fmla="*/ 1527062 h 3589212"/>
                <a:gd name="connsiteX29" fmla="*/ 2211185 w 2729264"/>
                <a:gd name="connsiteY29" fmla="*/ 1738187 h 3589212"/>
                <a:gd name="connsiteX30" fmla="*/ 2228511 w 2729264"/>
                <a:gd name="connsiteY30" fmla="*/ 1790777 h 3589212"/>
                <a:gd name="connsiteX31" fmla="*/ 2185466 w 2729264"/>
                <a:gd name="connsiteY31" fmla="*/ 1560921 h 3589212"/>
                <a:gd name="connsiteX32" fmla="*/ 2185440 w 2729264"/>
                <a:gd name="connsiteY32" fmla="*/ 1560748 h 3589212"/>
                <a:gd name="connsiteX33" fmla="*/ 2185467 w 2729264"/>
                <a:gd name="connsiteY33" fmla="*/ 1560920 h 3589212"/>
                <a:gd name="connsiteX34" fmla="*/ 2228678 w 2729264"/>
                <a:gd name="connsiteY34" fmla="*/ 1791667 h 3589212"/>
                <a:gd name="connsiteX35" fmla="*/ 2227904 w 2729264"/>
                <a:gd name="connsiteY35" fmla="*/ 1794014 h 3589212"/>
                <a:gd name="connsiteX36" fmla="*/ 2229117 w 2729264"/>
                <a:gd name="connsiteY36" fmla="*/ 1794014 h 3589212"/>
                <a:gd name="connsiteX37" fmla="*/ 2228777 w 2729264"/>
                <a:gd name="connsiteY37" fmla="*/ 1792197 h 3589212"/>
                <a:gd name="connsiteX38" fmla="*/ 2248729 w 2729264"/>
                <a:gd name="connsiteY38" fmla="*/ 1898740 h 3589212"/>
                <a:gd name="connsiteX39" fmla="*/ 2412874 w 2729264"/>
                <a:gd name="connsiteY39" fmla="*/ 2594875 h 3589212"/>
                <a:gd name="connsiteX40" fmla="*/ 2650697 w 2729264"/>
                <a:gd name="connsiteY40" fmla="*/ 3373781 h 3589212"/>
                <a:gd name="connsiteX41" fmla="*/ 2710643 w 2729264"/>
                <a:gd name="connsiteY41" fmla="*/ 3538154 h 3589212"/>
                <a:gd name="connsiteX42" fmla="*/ 2694930 w 2729264"/>
                <a:gd name="connsiteY42" fmla="*/ 3510421 h 3589212"/>
                <a:gd name="connsiteX43" fmla="*/ 1364633 w 2729264"/>
                <a:gd name="connsiteY43" fmla="*/ 3218374 h 3589212"/>
                <a:gd name="connsiteX44" fmla="*/ 34336 w 2729264"/>
                <a:gd name="connsiteY44" fmla="*/ 3510421 h 3589212"/>
                <a:gd name="connsiteX45" fmla="*/ 18617 w 2729264"/>
                <a:gd name="connsiteY45" fmla="*/ 3538163 h 3589212"/>
                <a:gd name="connsiteX46" fmla="*/ 8649 w 2729264"/>
                <a:gd name="connsiteY46" fmla="*/ 3589212 h 3589212"/>
                <a:gd name="connsiteX47" fmla="*/ 0 w 2729264"/>
                <a:gd name="connsiteY47" fmla="*/ 3589212 h 3589212"/>
                <a:gd name="connsiteX48" fmla="*/ 11929 w 2729264"/>
                <a:gd name="connsiteY48" fmla="*/ 3556504 h 3589212"/>
                <a:gd name="connsiteX49" fmla="*/ 6749 w 2729264"/>
                <a:gd name="connsiteY49" fmla="*/ 3584134 h 3589212"/>
                <a:gd name="connsiteX50" fmla="*/ 8649 w 2729264"/>
                <a:gd name="connsiteY50" fmla="*/ 3589212 h 3589212"/>
                <a:gd name="connsiteX51" fmla="*/ 2729264 w 2729264"/>
                <a:gd name="connsiteY51" fmla="*/ 3589212 h 3589212"/>
                <a:gd name="connsiteX52" fmla="*/ 2720616 w 2729264"/>
                <a:gd name="connsiteY52" fmla="*/ 3589212 h 3589212"/>
                <a:gd name="connsiteX53" fmla="*/ 2722517 w 2729264"/>
                <a:gd name="connsiteY53" fmla="*/ 3584134 h 3589212"/>
                <a:gd name="connsiteX54" fmla="*/ 2717339 w 2729264"/>
                <a:gd name="connsiteY54" fmla="*/ 3556515 h 3589212"/>
                <a:gd name="connsiteX55" fmla="*/ 2729264 w 2729264"/>
                <a:gd name="connsiteY55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500147 w 2729264"/>
                <a:gd name="connsiteY11" fmla="*/ 1794014 h 3589212"/>
                <a:gd name="connsiteX12" fmla="*/ 500147 w 2729264"/>
                <a:gd name="connsiteY12" fmla="*/ 1794014 h 3589212"/>
                <a:gd name="connsiteX13" fmla="*/ 500587 w 2729264"/>
                <a:gd name="connsiteY13" fmla="*/ 1791664 h 3589212"/>
                <a:gd name="connsiteX14" fmla="*/ 500587 w 2729264"/>
                <a:gd name="connsiteY14" fmla="*/ 1791665 h 3589212"/>
                <a:gd name="connsiteX15" fmla="*/ 500147 w 2729264"/>
                <a:gd name="connsiteY15" fmla="*/ 1794014 h 3589212"/>
                <a:gd name="connsiteX16" fmla="*/ 18617 w 2729264"/>
                <a:gd name="connsiteY16" fmla="*/ 3538163 h 3589212"/>
                <a:gd name="connsiteX17" fmla="*/ 78567 w 2729264"/>
                <a:gd name="connsiteY17" fmla="*/ 3373781 h 3589212"/>
                <a:gd name="connsiteX18" fmla="*/ 316390 w 2729264"/>
                <a:gd name="connsiteY18" fmla="*/ 2594875 h 3589212"/>
                <a:gd name="connsiteX19" fmla="*/ 480535 w 2729264"/>
                <a:gd name="connsiteY19" fmla="*/ 1898740 h 3589212"/>
                <a:gd name="connsiteX20" fmla="*/ 500147 w 2729264"/>
                <a:gd name="connsiteY20" fmla="*/ 1794014 h 3589212"/>
                <a:gd name="connsiteX21" fmla="*/ 501361 w 2729264"/>
                <a:gd name="connsiteY21" fmla="*/ 1794014 h 3589212"/>
                <a:gd name="connsiteX22" fmla="*/ 500587 w 2729264"/>
                <a:gd name="connsiteY22" fmla="*/ 1791665 h 3589212"/>
                <a:gd name="connsiteX23" fmla="*/ 500751 w 2729264"/>
                <a:gd name="connsiteY23" fmla="*/ 1790790 h 3589212"/>
                <a:gd name="connsiteX24" fmla="*/ 518081 w 2729264"/>
                <a:gd name="connsiteY24" fmla="*/ 1738187 h 3589212"/>
                <a:gd name="connsiteX25" fmla="*/ 1364633 w 2729264"/>
                <a:gd name="connsiteY25" fmla="*/ 1527062 h 3589212"/>
                <a:gd name="connsiteX26" fmla="*/ 2211185 w 2729264"/>
                <a:gd name="connsiteY26" fmla="*/ 1738187 h 3589212"/>
                <a:gd name="connsiteX27" fmla="*/ 2228511 w 2729264"/>
                <a:gd name="connsiteY27" fmla="*/ 1790777 h 3589212"/>
                <a:gd name="connsiteX28" fmla="*/ 2185466 w 2729264"/>
                <a:gd name="connsiteY28" fmla="*/ 1560921 h 3589212"/>
                <a:gd name="connsiteX29" fmla="*/ 2185440 w 2729264"/>
                <a:gd name="connsiteY29" fmla="*/ 1560748 h 3589212"/>
                <a:gd name="connsiteX30" fmla="*/ 2185467 w 2729264"/>
                <a:gd name="connsiteY30" fmla="*/ 1560920 h 3589212"/>
                <a:gd name="connsiteX31" fmla="*/ 2228678 w 2729264"/>
                <a:gd name="connsiteY31" fmla="*/ 1791667 h 3589212"/>
                <a:gd name="connsiteX32" fmla="*/ 2227904 w 2729264"/>
                <a:gd name="connsiteY32" fmla="*/ 1794014 h 3589212"/>
                <a:gd name="connsiteX33" fmla="*/ 2229117 w 2729264"/>
                <a:gd name="connsiteY33" fmla="*/ 1794014 h 3589212"/>
                <a:gd name="connsiteX34" fmla="*/ 2228777 w 2729264"/>
                <a:gd name="connsiteY34" fmla="*/ 1792197 h 3589212"/>
                <a:gd name="connsiteX35" fmla="*/ 2248729 w 2729264"/>
                <a:gd name="connsiteY35" fmla="*/ 1898740 h 3589212"/>
                <a:gd name="connsiteX36" fmla="*/ 2412874 w 2729264"/>
                <a:gd name="connsiteY36" fmla="*/ 2594875 h 3589212"/>
                <a:gd name="connsiteX37" fmla="*/ 2650697 w 2729264"/>
                <a:gd name="connsiteY37" fmla="*/ 3373781 h 3589212"/>
                <a:gd name="connsiteX38" fmla="*/ 2710643 w 2729264"/>
                <a:gd name="connsiteY38" fmla="*/ 3538154 h 3589212"/>
                <a:gd name="connsiteX39" fmla="*/ 2694930 w 2729264"/>
                <a:gd name="connsiteY39" fmla="*/ 3510421 h 3589212"/>
                <a:gd name="connsiteX40" fmla="*/ 1364633 w 2729264"/>
                <a:gd name="connsiteY40" fmla="*/ 3218374 h 3589212"/>
                <a:gd name="connsiteX41" fmla="*/ 34336 w 2729264"/>
                <a:gd name="connsiteY41" fmla="*/ 3510421 h 3589212"/>
                <a:gd name="connsiteX42" fmla="*/ 18617 w 2729264"/>
                <a:gd name="connsiteY42" fmla="*/ 3538163 h 3589212"/>
                <a:gd name="connsiteX43" fmla="*/ 8649 w 2729264"/>
                <a:gd name="connsiteY43" fmla="*/ 3589212 h 3589212"/>
                <a:gd name="connsiteX44" fmla="*/ 0 w 2729264"/>
                <a:gd name="connsiteY44" fmla="*/ 3589212 h 3589212"/>
                <a:gd name="connsiteX45" fmla="*/ 11929 w 2729264"/>
                <a:gd name="connsiteY45" fmla="*/ 3556504 h 3589212"/>
                <a:gd name="connsiteX46" fmla="*/ 6749 w 2729264"/>
                <a:gd name="connsiteY46" fmla="*/ 3584134 h 3589212"/>
                <a:gd name="connsiteX47" fmla="*/ 8649 w 2729264"/>
                <a:gd name="connsiteY47" fmla="*/ 3589212 h 3589212"/>
                <a:gd name="connsiteX48" fmla="*/ 2729264 w 2729264"/>
                <a:gd name="connsiteY48" fmla="*/ 3589212 h 3589212"/>
                <a:gd name="connsiteX49" fmla="*/ 2720616 w 2729264"/>
                <a:gd name="connsiteY49" fmla="*/ 3589212 h 3589212"/>
                <a:gd name="connsiteX50" fmla="*/ 2722517 w 2729264"/>
                <a:gd name="connsiteY50" fmla="*/ 3584134 h 3589212"/>
                <a:gd name="connsiteX51" fmla="*/ 2717339 w 2729264"/>
                <a:gd name="connsiteY51" fmla="*/ 3556515 h 3589212"/>
                <a:gd name="connsiteX52" fmla="*/ 2729264 w 2729264"/>
                <a:gd name="connsiteY52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77608 w 2729264"/>
                <a:gd name="connsiteY7" fmla="*/ 697489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500147 w 2729264"/>
                <a:gd name="connsiteY10" fmla="*/ 1794014 h 3589212"/>
                <a:gd name="connsiteX11" fmla="*/ 500147 w 2729264"/>
                <a:gd name="connsiteY11" fmla="*/ 1794014 h 3589212"/>
                <a:gd name="connsiteX12" fmla="*/ 500587 w 2729264"/>
                <a:gd name="connsiteY12" fmla="*/ 1791664 h 3589212"/>
                <a:gd name="connsiteX13" fmla="*/ 500587 w 2729264"/>
                <a:gd name="connsiteY13" fmla="*/ 1791665 h 3589212"/>
                <a:gd name="connsiteX14" fmla="*/ 500147 w 2729264"/>
                <a:gd name="connsiteY14" fmla="*/ 1794014 h 3589212"/>
                <a:gd name="connsiteX15" fmla="*/ 18617 w 2729264"/>
                <a:gd name="connsiteY15" fmla="*/ 3538163 h 3589212"/>
                <a:gd name="connsiteX16" fmla="*/ 78567 w 2729264"/>
                <a:gd name="connsiteY16" fmla="*/ 3373781 h 3589212"/>
                <a:gd name="connsiteX17" fmla="*/ 316390 w 2729264"/>
                <a:gd name="connsiteY17" fmla="*/ 2594875 h 3589212"/>
                <a:gd name="connsiteX18" fmla="*/ 480535 w 2729264"/>
                <a:gd name="connsiteY18" fmla="*/ 1898740 h 3589212"/>
                <a:gd name="connsiteX19" fmla="*/ 500147 w 2729264"/>
                <a:gd name="connsiteY19" fmla="*/ 1794014 h 3589212"/>
                <a:gd name="connsiteX20" fmla="*/ 501361 w 2729264"/>
                <a:gd name="connsiteY20" fmla="*/ 1794014 h 3589212"/>
                <a:gd name="connsiteX21" fmla="*/ 500587 w 2729264"/>
                <a:gd name="connsiteY21" fmla="*/ 1791665 h 3589212"/>
                <a:gd name="connsiteX22" fmla="*/ 500751 w 2729264"/>
                <a:gd name="connsiteY22" fmla="*/ 1790790 h 3589212"/>
                <a:gd name="connsiteX23" fmla="*/ 518081 w 2729264"/>
                <a:gd name="connsiteY23" fmla="*/ 1738187 h 3589212"/>
                <a:gd name="connsiteX24" fmla="*/ 1364633 w 2729264"/>
                <a:gd name="connsiteY24" fmla="*/ 1527062 h 3589212"/>
                <a:gd name="connsiteX25" fmla="*/ 2211185 w 2729264"/>
                <a:gd name="connsiteY25" fmla="*/ 1738187 h 3589212"/>
                <a:gd name="connsiteX26" fmla="*/ 2228511 w 2729264"/>
                <a:gd name="connsiteY26" fmla="*/ 1790777 h 3589212"/>
                <a:gd name="connsiteX27" fmla="*/ 2185466 w 2729264"/>
                <a:gd name="connsiteY27" fmla="*/ 1560921 h 3589212"/>
                <a:gd name="connsiteX28" fmla="*/ 2185440 w 2729264"/>
                <a:gd name="connsiteY28" fmla="*/ 1560748 h 3589212"/>
                <a:gd name="connsiteX29" fmla="*/ 2185467 w 2729264"/>
                <a:gd name="connsiteY29" fmla="*/ 1560920 h 3589212"/>
                <a:gd name="connsiteX30" fmla="*/ 2228678 w 2729264"/>
                <a:gd name="connsiteY30" fmla="*/ 1791667 h 3589212"/>
                <a:gd name="connsiteX31" fmla="*/ 2227904 w 2729264"/>
                <a:gd name="connsiteY31" fmla="*/ 1794014 h 3589212"/>
                <a:gd name="connsiteX32" fmla="*/ 2229117 w 2729264"/>
                <a:gd name="connsiteY32" fmla="*/ 1794014 h 3589212"/>
                <a:gd name="connsiteX33" fmla="*/ 2228777 w 2729264"/>
                <a:gd name="connsiteY33" fmla="*/ 1792197 h 3589212"/>
                <a:gd name="connsiteX34" fmla="*/ 2248729 w 2729264"/>
                <a:gd name="connsiteY34" fmla="*/ 1898740 h 3589212"/>
                <a:gd name="connsiteX35" fmla="*/ 2412874 w 2729264"/>
                <a:gd name="connsiteY35" fmla="*/ 2594875 h 3589212"/>
                <a:gd name="connsiteX36" fmla="*/ 2650697 w 2729264"/>
                <a:gd name="connsiteY36" fmla="*/ 3373781 h 3589212"/>
                <a:gd name="connsiteX37" fmla="*/ 2710643 w 2729264"/>
                <a:gd name="connsiteY37" fmla="*/ 3538154 h 3589212"/>
                <a:gd name="connsiteX38" fmla="*/ 2694930 w 2729264"/>
                <a:gd name="connsiteY38" fmla="*/ 3510421 h 3589212"/>
                <a:gd name="connsiteX39" fmla="*/ 1364633 w 2729264"/>
                <a:gd name="connsiteY39" fmla="*/ 3218374 h 3589212"/>
                <a:gd name="connsiteX40" fmla="*/ 34336 w 2729264"/>
                <a:gd name="connsiteY40" fmla="*/ 3510421 h 3589212"/>
                <a:gd name="connsiteX41" fmla="*/ 18617 w 2729264"/>
                <a:gd name="connsiteY41" fmla="*/ 3538163 h 3589212"/>
                <a:gd name="connsiteX42" fmla="*/ 8649 w 2729264"/>
                <a:gd name="connsiteY42" fmla="*/ 3589212 h 3589212"/>
                <a:gd name="connsiteX43" fmla="*/ 0 w 2729264"/>
                <a:gd name="connsiteY43" fmla="*/ 3589212 h 3589212"/>
                <a:gd name="connsiteX44" fmla="*/ 11929 w 2729264"/>
                <a:gd name="connsiteY44" fmla="*/ 3556504 h 3589212"/>
                <a:gd name="connsiteX45" fmla="*/ 6749 w 2729264"/>
                <a:gd name="connsiteY45" fmla="*/ 3584134 h 3589212"/>
                <a:gd name="connsiteX46" fmla="*/ 8649 w 2729264"/>
                <a:gd name="connsiteY46" fmla="*/ 3589212 h 3589212"/>
                <a:gd name="connsiteX47" fmla="*/ 2729264 w 2729264"/>
                <a:gd name="connsiteY47" fmla="*/ 3589212 h 3589212"/>
                <a:gd name="connsiteX48" fmla="*/ 2720616 w 2729264"/>
                <a:gd name="connsiteY48" fmla="*/ 3589212 h 3589212"/>
                <a:gd name="connsiteX49" fmla="*/ 2722517 w 2729264"/>
                <a:gd name="connsiteY49" fmla="*/ 3584134 h 3589212"/>
                <a:gd name="connsiteX50" fmla="*/ 2717339 w 2729264"/>
                <a:gd name="connsiteY50" fmla="*/ 3556515 h 3589212"/>
                <a:gd name="connsiteX51" fmla="*/ 2729264 w 2729264"/>
                <a:gd name="connsiteY51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500147 w 2729264"/>
                <a:gd name="connsiteY7" fmla="*/ 1794014 h 3589212"/>
                <a:gd name="connsiteX8" fmla="*/ 500147 w 2729264"/>
                <a:gd name="connsiteY8" fmla="*/ 1794014 h 3589212"/>
                <a:gd name="connsiteX9" fmla="*/ 500587 w 2729264"/>
                <a:gd name="connsiteY9" fmla="*/ 1791664 h 3589212"/>
                <a:gd name="connsiteX10" fmla="*/ 500587 w 2729264"/>
                <a:gd name="connsiteY10" fmla="*/ 1791665 h 3589212"/>
                <a:gd name="connsiteX11" fmla="*/ 500147 w 2729264"/>
                <a:gd name="connsiteY11" fmla="*/ 1794014 h 3589212"/>
                <a:gd name="connsiteX12" fmla="*/ 18617 w 2729264"/>
                <a:gd name="connsiteY12" fmla="*/ 3538163 h 3589212"/>
                <a:gd name="connsiteX13" fmla="*/ 78567 w 2729264"/>
                <a:gd name="connsiteY13" fmla="*/ 3373781 h 3589212"/>
                <a:gd name="connsiteX14" fmla="*/ 316390 w 2729264"/>
                <a:gd name="connsiteY14" fmla="*/ 2594875 h 3589212"/>
                <a:gd name="connsiteX15" fmla="*/ 480535 w 2729264"/>
                <a:gd name="connsiteY15" fmla="*/ 1898740 h 3589212"/>
                <a:gd name="connsiteX16" fmla="*/ 500147 w 2729264"/>
                <a:gd name="connsiteY16" fmla="*/ 1794014 h 3589212"/>
                <a:gd name="connsiteX17" fmla="*/ 501361 w 2729264"/>
                <a:gd name="connsiteY17" fmla="*/ 1794014 h 3589212"/>
                <a:gd name="connsiteX18" fmla="*/ 500587 w 2729264"/>
                <a:gd name="connsiteY18" fmla="*/ 1791665 h 3589212"/>
                <a:gd name="connsiteX19" fmla="*/ 500751 w 2729264"/>
                <a:gd name="connsiteY19" fmla="*/ 1790790 h 3589212"/>
                <a:gd name="connsiteX20" fmla="*/ 518081 w 2729264"/>
                <a:gd name="connsiteY20" fmla="*/ 1738187 h 3589212"/>
                <a:gd name="connsiteX21" fmla="*/ 1364633 w 2729264"/>
                <a:gd name="connsiteY21" fmla="*/ 1527062 h 3589212"/>
                <a:gd name="connsiteX22" fmla="*/ 2211185 w 2729264"/>
                <a:gd name="connsiteY22" fmla="*/ 1738187 h 3589212"/>
                <a:gd name="connsiteX23" fmla="*/ 2228511 w 2729264"/>
                <a:gd name="connsiteY23" fmla="*/ 1790777 h 3589212"/>
                <a:gd name="connsiteX24" fmla="*/ 2185466 w 2729264"/>
                <a:gd name="connsiteY24" fmla="*/ 1560921 h 3589212"/>
                <a:gd name="connsiteX25" fmla="*/ 2185440 w 2729264"/>
                <a:gd name="connsiteY25" fmla="*/ 1560748 h 3589212"/>
                <a:gd name="connsiteX26" fmla="*/ 2185467 w 2729264"/>
                <a:gd name="connsiteY26" fmla="*/ 1560920 h 3589212"/>
                <a:gd name="connsiteX27" fmla="*/ 2228678 w 2729264"/>
                <a:gd name="connsiteY27" fmla="*/ 1791667 h 3589212"/>
                <a:gd name="connsiteX28" fmla="*/ 2227904 w 2729264"/>
                <a:gd name="connsiteY28" fmla="*/ 1794014 h 3589212"/>
                <a:gd name="connsiteX29" fmla="*/ 2229117 w 2729264"/>
                <a:gd name="connsiteY29" fmla="*/ 1794014 h 3589212"/>
                <a:gd name="connsiteX30" fmla="*/ 2228777 w 2729264"/>
                <a:gd name="connsiteY30" fmla="*/ 1792197 h 3589212"/>
                <a:gd name="connsiteX31" fmla="*/ 2248729 w 2729264"/>
                <a:gd name="connsiteY31" fmla="*/ 1898740 h 3589212"/>
                <a:gd name="connsiteX32" fmla="*/ 2412874 w 2729264"/>
                <a:gd name="connsiteY32" fmla="*/ 2594875 h 3589212"/>
                <a:gd name="connsiteX33" fmla="*/ 2650697 w 2729264"/>
                <a:gd name="connsiteY33" fmla="*/ 3373781 h 3589212"/>
                <a:gd name="connsiteX34" fmla="*/ 2710643 w 2729264"/>
                <a:gd name="connsiteY34" fmla="*/ 3538154 h 3589212"/>
                <a:gd name="connsiteX35" fmla="*/ 2694930 w 2729264"/>
                <a:gd name="connsiteY35" fmla="*/ 3510421 h 3589212"/>
                <a:gd name="connsiteX36" fmla="*/ 1364633 w 2729264"/>
                <a:gd name="connsiteY36" fmla="*/ 3218374 h 3589212"/>
                <a:gd name="connsiteX37" fmla="*/ 34336 w 2729264"/>
                <a:gd name="connsiteY37" fmla="*/ 3510421 h 3589212"/>
                <a:gd name="connsiteX38" fmla="*/ 18617 w 2729264"/>
                <a:gd name="connsiteY38" fmla="*/ 3538163 h 3589212"/>
                <a:gd name="connsiteX39" fmla="*/ 8649 w 2729264"/>
                <a:gd name="connsiteY39" fmla="*/ 3589212 h 3589212"/>
                <a:gd name="connsiteX40" fmla="*/ 0 w 2729264"/>
                <a:gd name="connsiteY40" fmla="*/ 3589212 h 3589212"/>
                <a:gd name="connsiteX41" fmla="*/ 11929 w 2729264"/>
                <a:gd name="connsiteY41" fmla="*/ 3556504 h 3589212"/>
                <a:gd name="connsiteX42" fmla="*/ 6749 w 2729264"/>
                <a:gd name="connsiteY42" fmla="*/ 3584134 h 3589212"/>
                <a:gd name="connsiteX43" fmla="*/ 8649 w 2729264"/>
                <a:gd name="connsiteY43" fmla="*/ 3589212 h 3589212"/>
                <a:gd name="connsiteX44" fmla="*/ 2729264 w 2729264"/>
                <a:gd name="connsiteY44" fmla="*/ 3589212 h 3589212"/>
                <a:gd name="connsiteX45" fmla="*/ 2720616 w 2729264"/>
                <a:gd name="connsiteY45" fmla="*/ 3589212 h 3589212"/>
                <a:gd name="connsiteX46" fmla="*/ 2722517 w 2729264"/>
                <a:gd name="connsiteY46" fmla="*/ 3584134 h 3589212"/>
                <a:gd name="connsiteX47" fmla="*/ 2717339 w 2729264"/>
                <a:gd name="connsiteY47" fmla="*/ 3556515 h 3589212"/>
                <a:gd name="connsiteX48" fmla="*/ 2729264 w 2729264"/>
                <a:gd name="connsiteY48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57549 w 2729264"/>
                <a:gd name="connsiteY3" fmla="*/ 353342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500147 w 2729264"/>
                <a:gd name="connsiteY6" fmla="*/ 1794014 h 3589212"/>
                <a:gd name="connsiteX7" fmla="*/ 500147 w 2729264"/>
                <a:gd name="connsiteY7" fmla="*/ 1794014 h 3589212"/>
                <a:gd name="connsiteX8" fmla="*/ 500587 w 2729264"/>
                <a:gd name="connsiteY8" fmla="*/ 1791664 h 3589212"/>
                <a:gd name="connsiteX9" fmla="*/ 500587 w 2729264"/>
                <a:gd name="connsiteY9" fmla="*/ 1791665 h 3589212"/>
                <a:gd name="connsiteX10" fmla="*/ 500147 w 2729264"/>
                <a:gd name="connsiteY10" fmla="*/ 1794014 h 3589212"/>
                <a:gd name="connsiteX11" fmla="*/ 18617 w 2729264"/>
                <a:gd name="connsiteY11" fmla="*/ 3538163 h 3589212"/>
                <a:gd name="connsiteX12" fmla="*/ 78567 w 2729264"/>
                <a:gd name="connsiteY12" fmla="*/ 3373781 h 3589212"/>
                <a:gd name="connsiteX13" fmla="*/ 316390 w 2729264"/>
                <a:gd name="connsiteY13" fmla="*/ 2594875 h 3589212"/>
                <a:gd name="connsiteX14" fmla="*/ 480535 w 2729264"/>
                <a:gd name="connsiteY14" fmla="*/ 1898740 h 3589212"/>
                <a:gd name="connsiteX15" fmla="*/ 500147 w 2729264"/>
                <a:gd name="connsiteY15" fmla="*/ 1794014 h 3589212"/>
                <a:gd name="connsiteX16" fmla="*/ 501361 w 2729264"/>
                <a:gd name="connsiteY16" fmla="*/ 1794014 h 3589212"/>
                <a:gd name="connsiteX17" fmla="*/ 500587 w 2729264"/>
                <a:gd name="connsiteY17" fmla="*/ 1791665 h 3589212"/>
                <a:gd name="connsiteX18" fmla="*/ 500751 w 2729264"/>
                <a:gd name="connsiteY18" fmla="*/ 1790790 h 3589212"/>
                <a:gd name="connsiteX19" fmla="*/ 518081 w 2729264"/>
                <a:gd name="connsiteY19" fmla="*/ 1738187 h 3589212"/>
                <a:gd name="connsiteX20" fmla="*/ 1364633 w 2729264"/>
                <a:gd name="connsiteY20" fmla="*/ 1527062 h 3589212"/>
                <a:gd name="connsiteX21" fmla="*/ 2211185 w 2729264"/>
                <a:gd name="connsiteY21" fmla="*/ 1738187 h 3589212"/>
                <a:gd name="connsiteX22" fmla="*/ 2228511 w 2729264"/>
                <a:gd name="connsiteY22" fmla="*/ 1790777 h 3589212"/>
                <a:gd name="connsiteX23" fmla="*/ 2185466 w 2729264"/>
                <a:gd name="connsiteY23" fmla="*/ 1560921 h 3589212"/>
                <a:gd name="connsiteX24" fmla="*/ 2185440 w 2729264"/>
                <a:gd name="connsiteY24" fmla="*/ 1560748 h 3589212"/>
                <a:gd name="connsiteX25" fmla="*/ 2185467 w 2729264"/>
                <a:gd name="connsiteY25" fmla="*/ 1560920 h 3589212"/>
                <a:gd name="connsiteX26" fmla="*/ 2228678 w 2729264"/>
                <a:gd name="connsiteY26" fmla="*/ 1791667 h 3589212"/>
                <a:gd name="connsiteX27" fmla="*/ 2227904 w 2729264"/>
                <a:gd name="connsiteY27" fmla="*/ 1794014 h 3589212"/>
                <a:gd name="connsiteX28" fmla="*/ 2229117 w 2729264"/>
                <a:gd name="connsiteY28" fmla="*/ 1794014 h 3589212"/>
                <a:gd name="connsiteX29" fmla="*/ 2228777 w 2729264"/>
                <a:gd name="connsiteY29" fmla="*/ 1792197 h 3589212"/>
                <a:gd name="connsiteX30" fmla="*/ 2248729 w 2729264"/>
                <a:gd name="connsiteY30" fmla="*/ 1898740 h 3589212"/>
                <a:gd name="connsiteX31" fmla="*/ 2412874 w 2729264"/>
                <a:gd name="connsiteY31" fmla="*/ 2594875 h 3589212"/>
                <a:gd name="connsiteX32" fmla="*/ 2650697 w 2729264"/>
                <a:gd name="connsiteY32" fmla="*/ 3373781 h 3589212"/>
                <a:gd name="connsiteX33" fmla="*/ 2710643 w 2729264"/>
                <a:gd name="connsiteY33" fmla="*/ 3538154 h 3589212"/>
                <a:gd name="connsiteX34" fmla="*/ 2694930 w 2729264"/>
                <a:gd name="connsiteY34" fmla="*/ 3510421 h 3589212"/>
                <a:gd name="connsiteX35" fmla="*/ 1364633 w 2729264"/>
                <a:gd name="connsiteY35" fmla="*/ 3218374 h 3589212"/>
                <a:gd name="connsiteX36" fmla="*/ 34336 w 2729264"/>
                <a:gd name="connsiteY36" fmla="*/ 3510421 h 3589212"/>
                <a:gd name="connsiteX37" fmla="*/ 18617 w 2729264"/>
                <a:gd name="connsiteY37" fmla="*/ 3538163 h 3589212"/>
                <a:gd name="connsiteX38" fmla="*/ 8649 w 2729264"/>
                <a:gd name="connsiteY38" fmla="*/ 3589212 h 3589212"/>
                <a:gd name="connsiteX39" fmla="*/ 0 w 2729264"/>
                <a:gd name="connsiteY39" fmla="*/ 3589212 h 3589212"/>
                <a:gd name="connsiteX40" fmla="*/ 11929 w 2729264"/>
                <a:gd name="connsiteY40" fmla="*/ 3556504 h 3589212"/>
                <a:gd name="connsiteX41" fmla="*/ 6749 w 2729264"/>
                <a:gd name="connsiteY41" fmla="*/ 3584134 h 3589212"/>
                <a:gd name="connsiteX42" fmla="*/ 8649 w 2729264"/>
                <a:gd name="connsiteY42" fmla="*/ 3589212 h 3589212"/>
                <a:gd name="connsiteX43" fmla="*/ 2729264 w 2729264"/>
                <a:gd name="connsiteY43" fmla="*/ 3589212 h 3589212"/>
                <a:gd name="connsiteX44" fmla="*/ 2720616 w 2729264"/>
                <a:gd name="connsiteY44" fmla="*/ 3589212 h 3589212"/>
                <a:gd name="connsiteX45" fmla="*/ 2722517 w 2729264"/>
                <a:gd name="connsiteY45" fmla="*/ 3584134 h 3589212"/>
                <a:gd name="connsiteX46" fmla="*/ 2717339 w 2729264"/>
                <a:gd name="connsiteY46" fmla="*/ 3556515 h 3589212"/>
                <a:gd name="connsiteX47" fmla="*/ 2729264 w 2729264"/>
                <a:gd name="connsiteY47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500147 w 2729264"/>
                <a:gd name="connsiteY3" fmla="*/ 1794014 h 3589212"/>
                <a:gd name="connsiteX4" fmla="*/ 500147 w 2729264"/>
                <a:gd name="connsiteY4" fmla="*/ 1794014 h 3589212"/>
                <a:gd name="connsiteX5" fmla="*/ 500587 w 2729264"/>
                <a:gd name="connsiteY5" fmla="*/ 1791664 h 3589212"/>
                <a:gd name="connsiteX6" fmla="*/ 500587 w 2729264"/>
                <a:gd name="connsiteY6" fmla="*/ 1791665 h 3589212"/>
                <a:gd name="connsiteX7" fmla="*/ 500147 w 2729264"/>
                <a:gd name="connsiteY7" fmla="*/ 1794014 h 3589212"/>
                <a:gd name="connsiteX8" fmla="*/ 18617 w 2729264"/>
                <a:gd name="connsiteY8" fmla="*/ 3538163 h 3589212"/>
                <a:gd name="connsiteX9" fmla="*/ 78567 w 2729264"/>
                <a:gd name="connsiteY9" fmla="*/ 3373781 h 3589212"/>
                <a:gd name="connsiteX10" fmla="*/ 316390 w 2729264"/>
                <a:gd name="connsiteY10" fmla="*/ 2594875 h 3589212"/>
                <a:gd name="connsiteX11" fmla="*/ 480535 w 2729264"/>
                <a:gd name="connsiteY11" fmla="*/ 1898740 h 3589212"/>
                <a:gd name="connsiteX12" fmla="*/ 500147 w 2729264"/>
                <a:gd name="connsiteY12" fmla="*/ 1794014 h 3589212"/>
                <a:gd name="connsiteX13" fmla="*/ 501361 w 2729264"/>
                <a:gd name="connsiteY13" fmla="*/ 1794014 h 3589212"/>
                <a:gd name="connsiteX14" fmla="*/ 500587 w 2729264"/>
                <a:gd name="connsiteY14" fmla="*/ 1791665 h 3589212"/>
                <a:gd name="connsiteX15" fmla="*/ 500751 w 2729264"/>
                <a:gd name="connsiteY15" fmla="*/ 1790790 h 3589212"/>
                <a:gd name="connsiteX16" fmla="*/ 518081 w 2729264"/>
                <a:gd name="connsiteY16" fmla="*/ 1738187 h 3589212"/>
                <a:gd name="connsiteX17" fmla="*/ 1364633 w 2729264"/>
                <a:gd name="connsiteY17" fmla="*/ 1527062 h 3589212"/>
                <a:gd name="connsiteX18" fmla="*/ 2211185 w 2729264"/>
                <a:gd name="connsiteY18" fmla="*/ 1738187 h 3589212"/>
                <a:gd name="connsiteX19" fmla="*/ 2228511 w 2729264"/>
                <a:gd name="connsiteY19" fmla="*/ 1790777 h 3589212"/>
                <a:gd name="connsiteX20" fmla="*/ 2185466 w 2729264"/>
                <a:gd name="connsiteY20" fmla="*/ 1560921 h 3589212"/>
                <a:gd name="connsiteX21" fmla="*/ 2185440 w 2729264"/>
                <a:gd name="connsiteY21" fmla="*/ 1560748 h 3589212"/>
                <a:gd name="connsiteX22" fmla="*/ 2185467 w 2729264"/>
                <a:gd name="connsiteY22" fmla="*/ 1560920 h 3589212"/>
                <a:gd name="connsiteX23" fmla="*/ 2228678 w 2729264"/>
                <a:gd name="connsiteY23" fmla="*/ 1791667 h 3589212"/>
                <a:gd name="connsiteX24" fmla="*/ 2227904 w 2729264"/>
                <a:gd name="connsiteY24" fmla="*/ 1794014 h 3589212"/>
                <a:gd name="connsiteX25" fmla="*/ 2229117 w 2729264"/>
                <a:gd name="connsiteY25" fmla="*/ 1794014 h 3589212"/>
                <a:gd name="connsiteX26" fmla="*/ 2228777 w 2729264"/>
                <a:gd name="connsiteY26" fmla="*/ 1792197 h 3589212"/>
                <a:gd name="connsiteX27" fmla="*/ 2248729 w 2729264"/>
                <a:gd name="connsiteY27" fmla="*/ 1898740 h 3589212"/>
                <a:gd name="connsiteX28" fmla="*/ 2412874 w 2729264"/>
                <a:gd name="connsiteY28" fmla="*/ 2594875 h 3589212"/>
                <a:gd name="connsiteX29" fmla="*/ 2650697 w 2729264"/>
                <a:gd name="connsiteY29" fmla="*/ 3373781 h 3589212"/>
                <a:gd name="connsiteX30" fmla="*/ 2710643 w 2729264"/>
                <a:gd name="connsiteY30" fmla="*/ 3538154 h 3589212"/>
                <a:gd name="connsiteX31" fmla="*/ 2694930 w 2729264"/>
                <a:gd name="connsiteY31" fmla="*/ 3510421 h 3589212"/>
                <a:gd name="connsiteX32" fmla="*/ 1364633 w 2729264"/>
                <a:gd name="connsiteY32" fmla="*/ 3218374 h 3589212"/>
                <a:gd name="connsiteX33" fmla="*/ 34336 w 2729264"/>
                <a:gd name="connsiteY33" fmla="*/ 3510421 h 3589212"/>
                <a:gd name="connsiteX34" fmla="*/ 18617 w 2729264"/>
                <a:gd name="connsiteY34" fmla="*/ 3538163 h 3589212"/>
                <a:gd name="connsiteX35" fmla="*/ 8649 w 2729264"/>
                <a:gd name="connsiteY35" fmla="*/ 3589212 h 3589212"/>
                <a:gd name="connsiteX36" fmla="*/ 0 w 2729264"/>
                <a:gd name="connsiteY36" fmla="*/ 3589212 h 3589212"/>
                <a:gd name="connsiteX37" fmla="*/ 11929 w 2729264"/>
                <a:gd name="connsiteY37" fmla="*/ 3556504 h 3589212"/>
                <a:gd name="connsiteX38" fmla="*/ 6749 w 2729264"/>
                <a:gd name="connsiteY38" fmla="*/ 3584134 h 3589212"/>
                <a:gd name="connsiteX39" fmla="*/ 8649 w 2729264"/>
                <a:gd name="connsiteY39" fmla="*/ 3589212 h 3589212"/>
                <a:gd name="connsiteX40" fmla="*/ 2729264 w 2729264"/>
                <a:gd name="connsiteY40" fmla="*/ 3589212 h 3589212"/>
                <a:gd name="connsiteX41" fmla="*/ 2720616 w 2729264"/>
                <a:gd name="connsiteY41" fmla="*/ 3589212 h 3589212"/>
                <a:gd name="connsiteX42" fmla="*/ 2722517 w 2729264"/>
                <a:gd name="connsiteY42" fmla="*/ 3584134 h 3589212"/>
                <a:gd name="connsiteX43" fmla="*/ 2717339 w 2729264"/>
                <a:gd name="connsiteY43" fmla="*/ 3556515 h 3589212"/>
                <a:gd name="connsiteX44" fmla="*/ 2729264 w 2729264"/>
                <a:gd name="connsiteY44" fmla="*/ 3589212 h 3589212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185466 w 2729264"/>
                <a:gd name="connsiteY17" fmla="*/ 33859 h 2062150"/>
                <a:gd name="connsiteX18" fmla="*/ 2185440 w 2729264"/>
                <a:gd name="connsiteY18" fmla="*/ 33686 h 2062150"/>
                <a:gd name="connsiteX19" fmla="*/ 2185467 w 2729264"/>
                <a:gd name="connsiteY19" fmla="*/ 33858 h 2062150"/>
                <a:gd name="connsiteX20" fmla="*/ 2228678 w 2729264"/>
                <a:gd name="connsiteY20" fmla="*/ 264605 h 2062150"/>
                <a:gd name="connsiteX21" fmla="*/ 2227904 w 2729264"/>
                <a:gd name="connsiteY21" fmla="*/ 266952 h 2062150"/>
                <a:gd name="connsiteX22" fmla="*/ 2229117 w 2729264"/>
                <a:gd name="connsiteY22" fmla="*/ 266952 h 2062150"/>
                <a:gd name="connsiteX23" fmla="*/ 2228777 w 2729264"/>
                <a:gd name="connsiteY23" fmla="*/ 265135 h 2062150"/>
                <a:gd name="connsiteX24" fmla="*/ 2248729 w 2729264"/>
                <a:gd name="connsiteY24" fmla="*/ 371678 h 2062150"/>
                <a:gd name="connsiteX25" fmla="*/ 2412874 w 2729264"/>
                <a:gd name="connsiteY25" fmla="*/ 1067813 h 2062150"/>
                <a:gd name="connsiteX26" fmla="*/ 2650697 w 2729264"/>
                <a:gd name="connsiteY26" fmla="*/ 1846719 h 2062150"/>
                <a:gd name="connsiteX27" fmla="*/ 2710643 w 2729264"/>
                <a:gd name="connsiteY27" fmla="*/ 2011092 h 2062150"/>
                <a:gd name="connsiteX28" fmla="*/ 2694930 w 2729264"/>
                <a:gd name="connsiteY28" fmla="*/ 1983359 h 2062150"/>
                <a:gd name="connsiteX29" fmla="*/ 1364633 w 2729264"/>
                <a:gd name="connsiteY29" fmla="*/ 1691312 h 2062150"/>
                <a:gd name="connsiteX30" fmla="*/ 34336 w 2729264"/>
                <a:gd name="connsiteY30" fmla="*/ 1983359 h 2062150"/>
                <a:gd name="connsiteX31" fmla="*/ 18617 w 2729264"/>
                <a:gd name="connsiteY31" fmla="*/ 2011101 h 2062150"/>
                <a:gd name="connsiteX32" fmla="*/ 8649 w 2729264"/>
                <a:gd name="connsiteY32" fmla="*/ 2062150 h 2062150"/>
                <a:gd name="connsiteX33" fmla="*/ 0 w 2729264"/>
                <a:gd name="connsiteY33" fmla="*/ 2062150 h 2062150"/>
                <a:gd name="connsiteX34" fmla="*/ 11929 w 2729264"/>
                <a:gd name="connsiteY34" fmla="*/ 2029442 h 2062150"/>
                <a:gd name="connsiteX35" fmla="*/ 6749 w 2729264"/>
                <a:gd name="connsiteY35" fmla="*/ 2057072 h 2062150"/>
                <a:gd name="connsiteX36" fmla="*/ 8649 w 2729264"/>
                <a:gd name="connsiteY36" fmla="*/ 2062150 h 2062150"/>
                <a:gd name="connsiteX37" fmla="*/ 2729264 w 2729264"/>
                <a:gd name="connsiteY37" fmla="*/ 2062150 h 2062150"/>
                <a:gd name="connsiteX38" fmla="*/ 2720616 w 2729264"/>
                <a:gd name="connsiteY38" fmla="*/ 2062150 h 2062150"/>
                <a:gd name="connsiteX39" fmla="*/ 2722517 w 2729264"/>
                <a:gd name="connsiteY39" fmla="*/ 2057072 h 2062150"/>
                <a:gd name="connsiteX40" fmla="*/ 2717339 w 2729264"/>
                <a:gd name="connsiteY40" fmla="*/ 2029453 h 2062150"/>
                <a:gd name="connsiteX41" fmla="*/ 2729264 w 2729264"/>
                <a:gd name="connsiteY41" fmla="*/ 2062150 h 2062150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185466 w 2729264"/>
                <a:gd name="connsiteY17" fmla="*/ 33859 h 2062150"/>
                <a:gd name="connsiteX18" fmla="*/ 2185440 w 2729264"/>
                <a:gd name="connsiteY18" fmla="*/ 33686 h 2062150"/>
                <a:gd name="connsiteX19" fmla="*/ 2228678 w 2729264"/>
                <a:gd name="connsiteY19" fmla="*/ 264605 h 2062150"/>
                <a:gd name="connsiteX20" fmla="*/ 2227904 w 2729264"/>
                <a:gd name="connsiteY20" fmla="*/ 266952 h 2062150"/>
                <a:gd name="connsiteX21" fmla="*/ 2229117 w 2729264"/>
                <a:gd name="connsiteY21" fmla="*/ 266952 h 2062150"/>
                <a:gd name="connsiteX22" fmla="*/ 2228777 w 2729264"/>
                <a:gd name="connsiteY22" fmla="*/ 265135 h 2062150"/>
                <a:gd name="connsiteX23" fmla="*/ 2248729 w 2729264"/>
                <a:gd name="connsiteY23" fmla="*/ 371678 h 2062150"/>
                <a:gd name="connsiteX24" fmla="*/ 2412874 w 2729264"/>
                <a:gd name="connsiteY24" fmla="*/ 1067813 h 2062150"/>
                <a:gd name="connsiteX25" fmla="*/ 2650697 w 2729264"/>
                <a:gd name="connsiteY25" fmla="*/ 1846719 h 2062150"/>
                <a:gd name="connsiteX26" fmla="*/ 2710643 w 2729264"/>
                <a:gd name="connsiteY26" fmla="*/ 2011092 h 2062150"/>
                <a:gd name="connsiteX27" fmla="*/ 2694930 w 2729264"/>
                <a:gd name="connsiteY27" fmla="*/ 1983359 h 2062150"/>
                <a:gd name="connsiteX28" fmla="*/ 1364633 w 2729264"/>
                <a:gd name="connsiteY28" fmla="*/ 1691312 h 2062150"/>
                <a:gd name="connsiteX29" fmla="*/ 34336 w 2729264"/>
                <a:gd name="connsiteY29" fmla="*/ 1983359 h 2062150"/>
                <a:gd name="connsiteX30" fmla="*/ 18617 w 2729264"/>
                <a:gd name="connsiteY30" fmla="*/ 2011101 h 2062150"/>
                <a:gd name="connsiteX31" fmla="*/ 8649 w 2729264"/>
                <a:gd name="connsiteY31" fmla="*/ 2062150 h 2062150"/>
                <a:gd name="connsiteX32" fmla="*/ 0 w 2729264"/>
                <a:gd name="connsiteY32" fmla="*/ 2062150 h 2062150"/>
                <a:gd name="connsiteX33" fmla="*/ 11929 w 2729264"/>
                <a:gd name="connsiteY33" fmla="*/ 2029442 h 2062150"/>
                <a:gd name="connsiteX34" fmla="*/ 6749 w 2729264"/>
                <a:gd name="connsiteY34" fmla="*/ 2057072 h 2062150"/>
                <a:gd name="connsiteX35" fmla="*/ 8649 w 2729264"/>
                <a:gd name="connsiteY35" fmla="*/ 2062150 h 2062150"/>
                <a:gd name="connsiteX36" fmla="*/ 2729264 w 2729264"/>
                <a:gd name="connsiteY36" fmla="*/ 2062150 h 2062150"/>
                <a:gd name="connsiteX37" fmla="*/ 2720616 w 2729264"/>
                <a:gd name="connsiteY37" fmla="*/ 2062150 h 2062150"/>
                <a:gd name="connsiteX38" fmla="*/ 2722517 w 2729264"/>
                <a:gd name="connsiteY38" fmla="*/ 2057072 h 2062150"/>
                <a:gd name="connsiteX39" fmla="*/ 2717339 w 2729264"/>
                <a:gd name="connsiteY39" fmla="*/ 2029453 h 2062150"/>
                <a:gd name="connsiteX40" fmla="*/ 2729264 w 2729264"/>
                <a:gd name="connsiteY40" fmla="*/ 2062150 h 2062150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185466 w 2729264"/>
                <a:gd name="connsiteY17" fmla="*/ 33859 h 2062150"/>
                <a:gd name="connsiteX18" fmla="*/ 2228678 w 2729264"/>
                <a:gd name="connsiteY18" fmla="*/ 264605 h 2062150"/>
                <a:gd name="connsiteX19" fmla="*/ 2227904 w 2729264"/>
                <a:gd name="connsiteY19" fmla="*/ 266952 h 2062150"/>
                <a:gd name="connsiteX20" fmla="*/ 2229117 w 2729264"/>
                <a:gd name="connsiteY20" fmla="*/ 266952 h 2062150"/>
                <a:gd name="connsiteX21" fmla="*/ 2228777 w 2729264"/>
                <a:gd name="connsiteY21" fmla="*/ 265135 h 2062150"/>
                <a:gd name="connsiteX22" fmla="*/ 2248729 w 2729264"/>
                <a:gd name="connsiteY22" fmla="*/ 371678 h 2062150"/>
                <a:gd name="connsiteX23" fmla="*/ 2412874 w 2729264"/>
                <a:gd name="connsiteY23" fmla="*/ 1067813 h 2062150"/>
                <a:gd name="connsiteX24" fmla="*/ 2650697 w 2729264"/>
                <a:gd name="connsiteY24" fmla="*/ 1846719 h 2062150"/>
                <a:gd name="connsiteX25" fmla="*/ 2710643 w 2729264"/>
                <a:gd name="connsiteY25" fmla="*/ 2011092 h 2062150"/>
                <a:gd name="connsiteX26" fmla="*/ 2694930 w 2729264"/>
                <a:gd name="connsiteY26" fmla="*/ 1983359 h 2062150"/>
                <a:gd name="connsiteX27" fmla="*/ 1364633 w 2729264"/>
                <a:gd name="connsiteY27" fmla="*/ 1691312 h 2062150"/>
                <a:gd name="connsiteX28" fmla="*/ 34336 w 2729264"/>
                <a:gd name="connsiteY28" fmla="*/ 1983359 h 2062150"/>
                <a:gd name="connsiteX29" fmla="*/ 18617 w 2729264"/>
                <a:gd name="connsiteY29" fmla="*/ 2011101 h 2062150"/>
                <a:gd name="connsiteX30" fmla="*/ 8649 w 2729264"/>
                <a:gd name="connsiteY30" fmla="*/ 2062150 h 2062150"/>
                <a:gd name="connsiteX31" fmla="*/ 0 w 2729264"/>
                <a:gd name="connsiteY31" fmla="*/ 2062150 h 2062150"/>
                <a:gd name="connsiteX32" fmla="*/ 11929 w 2729264"/>
                <a:gd name="connsiteY32" fmla="*/ 2029442 h 2062150"/>
                <a:gd name="connsiteX33" fmla="*/ 6749 w 2729264"/>
                <a:gd name="connsiteY33" fmla="*/ 2057072 h 2062150"/>
                <a:gd name="connsiteX34" fmla="*/ 8649 w 2729264"/>
                <a:gd name="connsiteY34" fmla="*/ 2062150 h 2062150"/>
                <a:gd name="connsiteX35" fmla="*/ 2729264 w 2729264"/>
                <a:gd name="connsiteY35" fmla="*/ 2062150 h 2062150"/>
                <a:gd name="connsiteX36" fmla="*/ 2720616 w 2729264"/>
                <a:gd name="connsiteY36" fmla="*/ 2062150 h 2062150"/>
                <a:gd name="connsiteX37" fmla="*/ 2722517 w 2729264"/>
                <a:gd name="connsiteY37" fmla="*/ 2057072 h 2062150"/>
                <a:gd name="connsiteX38" fmla="*/ 2717339 w 2729264"/>
                <a:gd name="connsiteY38" fmla="*/ 2029453 h 2062150"/>
                <a:gd name="connsiteX39" fmla="*/ 2729264 w 2729264"/>
                <a:gd name="connsiteY39" fmla="*/ 2062150 h 2062150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228678 w 2729264"/>
                <a:gd name="connsiteY17" fmla="*/ 264605 h 2062150"/>
                <a:gd name="connsiteX18" fmla="*/ 2227904 w 2729264"/>
                <a:gd name="connsiteY18" fmla="*/ 266952 h 2062150"/>
                <a:gd name="connsiteX19" fmla="*/ 2229117 w 2729264"/>
                <a:gd name="connsiteY19" fmla="*/ 266952 h 2062150"/>
                <a:gd name="connsiteX20" fmla="*/ 2228777 w 2729264"/>
                <a:gd name="connsiteY20" fmla="*/ 265135 h 2062150"/>
                <a:gd name="connsiteX21" fmla="*/ 2248729 w 2729264"/>
                <a:gd name="connsiteY21" fmla="*/ 371678 h 2062150"/>
                <a:gd name="connsiteX22" fmla="*/ 2412874 w 2729264"/>
                <a:gd name="connsiteY22" fmla="*/ 1067813 h 2062150"/>
                <a:gd name="connsiteX23" fmla="*/ 2650697 w 2729264"/>
                <a:gd name="connsiteY23" fmla="*/ 1846719 h 2062150"/>
                <a:gd name="connsiteX24" fmla="*/ 2710643 w 2729264"/>
                <a:gd name="connsiteY24" fmla="*/ 2011092 h 2062150"/>
                <a:gd name="connsiteX25" fmla="*/ 2694930 w 2729264"/>
                <a:gd name="connsiteY25" fmla="*/ 1983359 h 2062150"/>
                <a:gd name="connsiteX26" fmla="*/ 1364633 w 2729264"/>
                <a:gd name="connsiteY26" fmla="*/ 1691312 h 2062150"/>
                <a:gd name="connsiteX27" fmla="*/ 34336 w 2729264"/>
                <a:gd name="connsiteY27" fmla="*/ 1983359 h 2062150"/>
                <a:gd name="connsiteX28" fmla="*/ 18617 w 2729264"/>
                <a:gd name="connsiteY28" fmla="*/ 2011101 h 2062150"/>
                <a:gd name="connsiteX29" fmla="*/ 8649 w 2729264"/>
                <a:gd name="connsiteY29" fmla="*/ 2062150 h 2062150"/>
                <a:gd name="connsiteX30" fmla="*/ 0 w 2729264"/>
                <a:gd name="connsiteY30" fmla="*/ 2062150 h 2062150"/>
                <a:gd name="connsiteX31" fmla="*/ 11929 w 2729264"/>
                <a:gd name="connsiteY31" fmla="*/ 2029442 h 2062150"/>
                <a:gd name="connsiteX32" fmla="*/ 6749 w 2729264"/>
                <a:gd name="connsiteY32" fmla="*/ 2057072 h 2062150"/>
                <a:gd name="connsiteX33" fmla="*/ 8649 w 2729264"/>
                <a:gd name="connsiteY33" fmla="*/ 2062150 h 2062150"/>
                <a:gd name="connsiteX34" fmla="*/ 2729264 w 2729264"/>
                <a:gd name="connsiteY34" fmla="*/ 2062150 h 2062150"/>
                <a:gd name="connsiteX35" fmla="*/ 2720616 w 2729264"/>
                <a:gd name="connsiteY35" fmla="*/ 2062150 h 2062150"/>
                <a:gd name="connsiteX36" fmla="*/ 2722517 w 2729264"/>
                <a:gd name="connsiteY36" fmla="*/ 2057072 h 2062150"/>
                <a:gd name="connsiteX37" fmla="*/ 2717339 w 2729264"/>
                <a:gd name="connsiteY37" fmla="*/ 2029453 h 2062150"/>
                <a:gd name="connsiteX38" fmla="*/ 2729264 w 2729264"/>
                <a:gd name="connsiteY38" fmla="*/ 2062150 h 2062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29264" h="2062150">
                  <a:moveTo>
                    <a:pt x="500147" y="266952"/>
                  </a:moveTo>
                  <a:lnTo>
                    <a:pt x="500147" y="266952"/>
                  </a:lnTo>
                  <a:cubicBezTo>
                    <a:pt x="500294" y="266169"/>
                    <a:pt x="500440" y="265385"/>
                    <a:pt x="500587" y="264602"/>
                  </a:cubicBezTo>
                  <a:lnTo>
                    <a:pt x="500587" y="264603"/>
                  </a:lnTo>
                  <a:cubicBezTo>
                    <a:pt x="500440" y="265386"/>
                    <a:pt x="500294" y="266169"/>
                    <a:pt x="500147" y="266952"/>
                  </a:cubicBezTo>
                  <a:close/>
                  <a:moveTo>
                    <a:pt x="18617" y="2011101"/>
                  </a:moveTo>
                  <a:lnTo>
                    <a:pt x="78567" y="1846719"/>
                  </a:lnTo>
                  <a:cubicBezTo>
                    <a:pt x="164423" y="1597547"/>
                    <a:pt x="244229" y="1337120"/>
                    <a:pt x="316390" y="1067813"/>
                  </a:cubicBezTo>
                  <a:cubicBezTo>
                    <a:pt x="379531" y="832170"/>
                    <a:pt x="434202" y="599487"/>
                    <a:pt x="480535" y="371678"/>
                  </a:cubicBezTo>
                  <a:lnTo>
                    <a:pt x="500147" y="266952"/>
                  </a:lnTo>
                  <a:lnTo>
                    <a:pt x="501361" y="266952"/>
                  </a:lnTo>
                  <a:lnTo>
                    <a:pt x="500587" y="264603"/>
                  </a:lnTo>
                  <a:cubicBezTo>
                    <a:pt x="500642" y="264311"/>
                    <a:pt x="500696" y="264020"/>
                    <a:pt x="500751" y="263728"/>
                  </a:cubicBezTo>
                  <a:lnTo>
                    <a:pt x="518081" y="211125"/>
                  </a:lnTo>
                  <a:cubicBezTo>
                    <a:pt x="598655" y="90636"/>
                    <a:pt x="947053" y="0"/>
                    <a:pt x="1364633" y="0"/>
                  </a:cubicBezTo>
                  <a:cubicBezTo>
                    <a:pt x="1782213" y="0"/>
                    <a:pt x="2130611" y="90636"/>
                    <a:pt x="2211185" y="211125"/>
                  </a:cubicBezTo>
                  <a:lnTo>
                    <a:pt x="2228511" y="263715"/>
                  </a:lnTo>
                  <a:cubicBezTo>
                    <a:pt x="2228567" y="264012"/>
                    <a:pt x="2228622" y="264308"/>
                    <a:pt x="2228678" y="264605"/>
                  </a:cubicBezTo>
                  <a:lnTo>
                    <a:pt x="2227904" y="266952"/>
                  </a:lnTo>
                  <a:lnTo>
                    <a:pt x="2229117" y="266952"/>
                  </a:lnTo>
                  <a:cubicBezTo>
                    <a:pt x="2229004" y="266346"/>
                    <a:pt x="2228890" y="265741"/>
                    <a:pt x="2228777" y="265135"/>
                  </a:cubicBezTo>
                  <a:lnTo>
                    <a:pt x="2248729" y="371678"/>
                  </a:lnTo>
                  <a:cubicBezTo>
                    <a:pt x="2295062" y="599487"/>
                    <a:pt x="2349734" y="832170"/>
                    <a:pt x="2412874" y="1067813"/>
                  </a:cubicBezTo>
                  <a:cubicBezTo>
                    <a:pt x="2485034" y="1337120"/>
                    <a:pt x="2564841" y="1597547"/>
                    <a:pt x="2650697" y="1846719"/>
                  </a:cubicBezTo>
                  <a:lnTo>
                    <a:pt x="2710643" y="2011092"/>
                  </a:lnTo>
                  <a:lnTo>
                    <a:pt x="2694930" y="1983359"/>
                  </a:lnTo>
                  <a:cubicBezTo>
                    <a:pt x="2568312" y="1816688"/>
                    <a:pt x="2020830" y="1691312"/>
                    <a:pt x="1364633" y="1691312"/>
                  </a:cubicBezTo>
                  <a:cubicBezTo>
                    <a:pt x="708436" y="1691312"/>
                    <a:pt x="160954" y="1816688"/>
                    <a:pt x="34336" y="1983359"/>
                  </a:cubicBezTo>
                  <a:lnTo>
                    <a:pt x="18617" y="2011101"/>
                  </a:lnTo>
                  <a:close/>
                  <a:moveTo>
                    <a:pt x="8649" y="2062150"/>
                  </a:moveTo>
                  <a:lnTo>
                    <a:pt x="0" y="2062150"/>
                  </a:lnTo>
                  <a:lnTo>
                    <a:pt x="11929" y="2029442"/>
                  </a:lnTo>
                  <a:lnTo>
                    <a:pt x="6749" y="2057072"/>
                  </a:lnTo>
                  <a:lnTo>
                    <a:pt x="8649" y="2062150"/>
                  </a:lnTo>
                  <a:close/>
                  <a:moveTo>
                    <a:pt x="2729264" y="2062150"/>
                  </a:moveTo>
                  <a:lnTo>
                    <a:pt x="2720616" y="2062150"/>
                  </a:lnTo>
                  <a:lnTo>
                    <a:pt x="2722517" y="2057072"/>
                  </a:lnTo>
                  <a:lnTo>
                    <a:pt x="2717339" y="2029453"/>
                  </a:lnTo>
                  <a:lnTo>
                    <a:pt x="2729264" y="2062150"/>
                  </a:lnTo>
                  <a:close/>
                </a:path>
              </a:pathLst>
            </a:custGeom>
            <a:solidFill>
              <a:srgbClr val="FA79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40A99B2C-658E-45C9-912D-639EB112FE34}"/>
                </a:ext>
              </a:extLst>
            </p:cNvPr>
            <p:cNvSpPr/>
            <p:nvPr/>
          </p:nvSpPr>
          <p:spPr>
            <a:xfrm rot="10800000">
              <a:off x="3768683" y="4370530"/>
              <a:ext cx="1606966" cy="1492367"/>
            </a:xfrm>
            <a:custGeom>
              <a:avLst/>
              <a:gdLst>
                <a:gd name="connsiteX0" fmla="*/ 603 w 1728970"/>
                <a:gd name="connsiteY0" fmla="*/ 1995175 h 1998398"/>
                <a:gd name="connsiteX1" fmla="*/ 43650 w 1728970"/>
                <a:gd name="connsiteY1" fmla="*/ 1765305 h 1998398"/>
                <a:gd name="connsiteX2" fmla="*/ 175794 w 1728970"/>
                <a:gd name="connsiteY2" fmla="*/ 236055 h 1998398"/>
                <a:gd name="connsiteX3" fmla="*/ 174520 w 1728970"/>
                <a:gd name="connsiteY3" fmla="*/ 204385 h 1998398"/>
                <a:gd name="connsiteX4" fmla="*/ 174114 w 1728970"/>
                <a:gd name="connsiteY4" fmla="*/ 203200 h 1998398"/>
                <a:gd name="connsiteX5" fmla="*/ 864486 w 1728970"/>
                <a:gd name="connsiteY5" fmla="*/ 0 h 1998398"/>
                <a:gd name="connsiteX6" fmla="*/ 1554858 w 1728970"/>
                <a:gd name="connsiteY6" fmla="*/ 203200 h 1998398"/>
                <a:gd name="connsiteX7" fmla="*/ 1554450 w 1728970"/>
                <a:gd name="connsiteY7" fmla="*/ 204391 h 1998398"/>
                <a:gd name="connsiteX8" fmla="*/ 1553176 w 1728970"/>
                <a:gd name="connsiteY8" fmla="*/ 236055 h 1998398"/>
                <a:gd name="connsiteX9" fmla="*/ 1685319 w 1728970"/>
                <a:gd name="connsiteY9" fmla="*/ 1765305 h 1998398"/>
                <a:gd name="connsiteX10" fmla="*/ 1728364 w 1728970"/>
                <a:gd name="connsiteY10" fmla="*/ 1995161 h 1998398"/>
                <a:gd name="connsiteX11" fmla="*/ 1711038 w 1728970"/>
                <a:gd name="connsiteY11" fmla="*/ 1942571 h 1998398"/>
                <a:gd name="connsiteX12" fmla="*/ 864486 w 1728970"/>
                <a:gd name="connsiteY12" fmla="*/ 1731446 h 1998398"/>
                <a:gd name="connsiteX13" fmla="*/ 17934 w 1728970"/>
                <a:gd name="connsiteY13" fmla="*/ 1942571 h 1998398"/>
                <a:gd name="connsiteX14" fmla="*/ 1214 w 1728970"/>
                <a:gd name="connsiteY14" fmla="*/ 1998398 h 1998398"/>
                <a:gd name="connsiteX15" fmla="*/ 0 w 1728970"/>
                <a:gd name="connsiteY15" fmla="*/ 1998398 h 1998398"/>
                <a:gd name="connsiteX16" fmla="*/ 440 w 1728970"/>
                <a:gd name="connsiteY16" fmla="*/ 1996048 h 1998398"/>
                <a:gd name="connsiteX17" fmla="*/ 1728970 w 1728970"/>
                <a:gd name="connsiteY17" fmla="*/ 1998398 h 1998398"/>
                <a:gd name="connsiteX18" fmla="*/ 1727757 w 1728970"/>
                <a:gd name="connsiteY18" fmla="*/ 1998398 h 1998398"/>
                <a:gd name="connsiteX19" fmla="*/ 1728531 w 1728970"/>
                <a:gd name="connsiteY19" fmla="*/ 1996051 h 199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28970" h="1998398">
                  <a:moveTo>
                    <a:pt x="603" y="1995175"/>
                  </a:moveTo>
                  <a:lnTo>
                    <a:pt x="43650" y="1765305"/>
                  </a:lnTo>
                  <a:cubicBezTo>
                    <a:pt x="138720" y="1209160"/>
                    <a:pt x="182085" y="689450"/>
                    <a:pt x="175794" y="236055"/>
                  </a:cubicBezTo>
                  <a:lnTo>
                    <a:pt x="174520" y="204385"/>
                  </a:lnTo>
                  <a:lnTo>
                    <a:pt x="174114" y="203200"/>
                  </a:lnTo>
                  <a:cubicBezTo>
                    <a:pt x="174114" y="90976"/>
                    <a:pt x="483204" y="0"/>
                    <a:pt x="864486" y="0"/>
                  </a:cubicBezTo>
                  <a:cubicBezTo>
                    <a:pt x="1245768" y="0"/>
                    <a:pt x="1554858" y="90976"/>
                    <a:pt x="1554858" y="203200"/>
                  </a:cubicBezTo>
                  <a:lnTo>
                    <a:pt x="1554450" y="204391"/>
                  </a:lnTo>
                  <a:lnTo>
                    <a:pt x="1553176" y="236055"/>
                  </a:lnTo>
                  <a:cubicBezTo>
                    <a:pt x="1546885" y="689450"/>
                    <a:pt x="1590250" y="1209160"/>
                    <a:pt x="1685319" y="1765305"/>
                  </a:cubicBezTo>
                  <a:lnTo>
                    <a:pt x="1728364" y="1995161"/>
                  </a:lnTo>
                  <a:lnTo>
                    <a:pt x="1711038" y="1942571"/>
                  </a:lnTo>
                  <a:cubicBezTo>
                    <a:pt x="1630464" y="1822082"/>
                    <a:pt x="1282066" y="1731446"/>
                    <a:pt x="864486" y="1731446"/>
                  </a:cubicBezTo>
                  <a:cubicBezTo>
                    <a:pt x="446906" y="1731446"/>
                    <a:pt x="98508" y="1822082"/>
                    <a:pt x="17934" y="1942571"/>
                  </a:cubicBezTo>
                  <a:close/>
                  <a:moveTo>
                    <a:pt x="1214" y="1998398"/>
                  </a:moveTo>
                  <a:lnTo>
                    <a:pt x="0" y="1998398"/>
                  </a:lnTo>
                  <a:lnTo>
                    <a:pt x="440" y="1996048"/>
                  </a:lnTo>
                  <a:close/>
                  <a:moveTo>
                    <a:pt x="1728970" y="1998398"/>
                  </a:moveTo>
                  <a:lnTo>
                    <a:pt x="1727757" y="1998398"/>
                  </a:lnTo>
                  <a:lnTo>
                    <a:pt x="1728531" y="1996051"/>
                  </a:lnTo>
                  <a:close/>
                </a:path>
              </a:pathLst>
            </a:custGeom>
            <a:solidFill>
              <a:srgbClr val="049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71711CA-1C75-4DAB-B4A4-901B63146D49}"/>
                </a:ext>
              </a:extLst>
            </p:cNvPr>
            <p:cNvSpPr/>
            <p:nvPr/>
          </p:nvSpPr>
          <p:spPr>
            <a:xfrm>
              <a:off x="2464473" y="1391481"/>
              <a:ext cx="4215384" cy="606984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E25A130-BD72-45F9-B7C3-93967DC853DB}"/>
                </a:ext>
              </a:extLst>
            </p:cNvPr>
            <p:cNvSpPr/>
            <p:nvPr/>
          </p:nvSpPr>
          <p:spPr>
            <a:xfrm>
              <a:off x="3080983" y="1759433"/>
              <a:ext cx="2982030" cy="511101"/>
            </a:xfrm>
            <a:prstGeom prst="ellipse">
              <a:avLst/>
            </a:prstGeom>
            <a:solidFill>
              <a:srgbClr val="7A032D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4F95FF83-3EE3-4B36-9907-0D24EBA0D54B}"/>
                </a:ext>
              </a:extLst>
            </p:cNvPr>
            <p:cNvSpPr/>
            <p:nvPr/>
          </p:nvSpPr>
          <p:spPr>
            <a:xfrm rot="10800000">
              <a:off x="2521104" y="1761972"/>
              <a:ext cx="4102125" cy="1544871"/>
            </a:xfrm>
            <a:custGeom>
              <a:avLst/>
              <a:gdLst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0 w 4413566"/>
                <a:gd name="connsiteY5" fmla="*/ 2116040 h 2116040"/>
                <a:gd name="connsiteX6" fmla="*/ 27790 w 4413566"/>
                <a:gd name="connsiteY6" fmla="*/ 2077314 h 2116040"/>
                <a:gd name="connsiteX7" fmla="*/ 787596 w 4413566"/>
                <a:gd name="connsiteY7" fmla="*/ 567764 h 2116040"/>
                <a:gd name="connsiteX8" fmla="*/ 842151 w 4413566"/>
                <a:gd name="connsiteY8" fmla="*/ 418174 h 2116040"/>
                <a:gd name="connsiteX9" fmla="*/ 850800 w 4413566"/>
                <a:gd name="connsiteY9" fmla="*/ 418174 h 2116040"/>
                <a:gd name="connsiteX10" fmla="*/ 848900 w 4413566"/>
                <a:gd name="connsiteY10" fmla="*/ 413096 h 2116040"/>
                <a:gd name="connsiteX11" fmla="*/ 854080 w 4413566"/>
                <a:gd name="connsiteY11" fmla="*/ 385466 h 2116040"/>
                <a:gd name="connsiteX12" fmla="*/ 843595 w 4413566"/>
                <a:gd name="connsiteY12" fmla="*/ 414215 h 2116040"/>
                <a:gd name="connsiteX13" fmla="*/ 860769 w 4413566"/>
                <a:gd name="connsiteY13" fmla="*/ 367123 h 2116040"/>
                <a:gd name="connsiteX14" fmla="*/ 876487 w 4413566"/>
                <a:gd name="connsiteY14" fmla="*/ 339383 h 2116040"/>
                <a:gd name="connsiteX15" fmla="*/ 2206784 w 4413566"/>
                <a:gd name="connsiteY15" fmla="*/ 47336 h 2116040"/>
                <a:gd name="connsiteX16" fmla="*/ 3537081 w 4413566"/>
                <a:gd name="connsiteY16" fmla="*/ 339383 h 2116040"/>
                <a:gd name="connsiteX17" fmla="*/ 3552794 w 4413566"/>
                <a:gd name="connsiteY17" fmla="*/ 367116 h 2116040"/>
                <a:gd name="connsiteX18" fmla="*/ 3492848 w 4413566"/>
                <a:gd name="connsiteY18" fmla="*/ 202743 h 2116040"/>
                <a:gd name="connsiteX19" fmla="*/ 3426994 w 4413566"/>
                <a:gd name="connsiteY19" fmla="*/ 0 h 2116040"/>
                <a:gd name="connsiteX20" fmla="*/ 3426994 w 4413566"/>
                <a:gd name="connsiteY20" fmla="*/ 0 h 2116040"/>
                <a:gd name="connsiteX21" fmla="*/ 3492848 w 4413566"/>
                <a:gd name="connsiteY21" fmla="*/ 202743 h 2116040"/>
                <a:gd name="connsiteX22" fmla="*/ 3570858 w 4413566"/>
                <a:gd name="connsiteY22" fmla="*/ 416646 h 2116040"/>
                <a:gd name="connsiteX23" fmla="*/ 3559490 w 4413566"/>
                <a:gd name="connsiteY23" fmla="*/ 385477 h 2116040"/>
                <a:gd name="connsiteX24" fmla="*/ 3564668 w 4413566"/>
                <a:gd name="connsiteY24" fmla="*/ 413096 h 2116040"/>
                <a:gd name="connsiteX25" fmla="*/ 3562767 w 4413566"/>
                <a:gd name="connsiteY25" fmla="*/ 418174 h 2116040"/>
                <a:gd name="connsiteX26" fmla="*/ 3571415 w 4413566"/>
                <a:gd name="connsiteY26" fmla="*/ 418174 h 2116040"/>
                <a:gd name="connsiteX27" fmla="*/ 3625970 w 4413566"/>
                <a:gd name="connsiteY27" fmla="*/ 567764 h 2116040"/>
                <a:gd name="connsiteX28" fmla="*/ 4385777 w 4413566"/>
                <a:gd name="connsiteY28" fmla="*/ 2077314 h 2116040"/>
                <a:gd name="connsiteX29" fmla="*/ 4413566 w 4413566"/>
                <a:gd name="connsiteY29" fmla="*/ 2116038 h 2116040"/>
                <a:gd name="connsiteX30" fmla="*/ 4372544 w 4413566"/>
                <a:gd name="connsiteY30" fmla="*/ 2087447 h 2116040"/>
                <a:gd name="connsiteX31" fmla="*/ 2206784 w 4413566"/>
                <a:gd name="connsiteY31" fmla="*/ 1801898 h 2116040"/>
                <a:gd name="connsiteX32" fmla="*/ 41024 w 4413566"/>
                <a:gd name="connsiteY32" fmla="*/ 2087447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492848 w 4413566"/>
                <a:gd name="connsiteY19" fmla="*/ 202743 h 2116040"/>
                <a:gd name="connsiteX20" fmla="*/ 3426994 w 4413566"/>
                <a:gd name="connsiteY20" fmla="*/ 0 h 2116040"/>
                <a:gd name="connsiteX21" fmla="*/ 3492848 w 4413566"/>
                <a:gd name="connsiteY21" fmla="*/ 202743 h 2116040"/>
                <a:gd name="connsiteX22" fmla="*/ 3570858 w 4413566"/>
                <a:gd name="connsiteY22" fmla="*/ 416646 h 2116040"/>
                <a:gd name="connsiteX23" fmla="*/ 3559490 w 4413566"/>
                <a:gd name="connsiteY23" fmla="*/ 385477 h 2116040"/>
                <a:gd name="connsiteX24" fmla="*/ 3564668 w 4413566"/>
                <a:gd name="connsiteY24" fmla="*/ 413096 h 2116040"/>
                <a:gd name="connsiteX25" fmla="*/ 3562767 w 4413566"/>
                <a:gd name="connsiteY25" fmla="*/ 418174 h 2116040"/>
                <a:gd name="connsiteX26" fmla="*/ 3571415 w 4413566"/>
                <a:gd name="connsiteY26" fmla="*/ 418174 h 2116040"/>
                <a:gd name="connsiteX27" fmla="*/ 3625970 w 4413566"/>
                <a:gd name="connsiteY27" fmla="*/ 567764 h 2116040"/>
                <a:gd name="connsiteX28" fmla="*/ 4385777 w 4413566"/>
                <a:gd name="connsiteY28" fmla="*/ 2077314 h 2116040"/>
                <a:gd name="connsiteX29" fmla="*/ 4413566 w 4413566"/>
                <a:gd name="connsiteY29" fmla="*/ 2116038 h 2116040"/>
                <a:gd name="connsiteX30" fmla="*/ 4372544 w 4413566"/>
                <a:gd name="connsiteY30" fmla="*/ 2087447 h 2116040"/>
                <a:gd name="connsiteX31" fmla="*/ 2206784 w 4413566"/>
                <a:gd name="connsiteY31" fmla="*/ 1801898 h 2116040"/>
                <a:gd name="connsiteX32" fmla="*/ 41024 w 4413566"/>
                <a:gd name="connsiteY32" fmla="*/ 2087447 h 2116040"/>
                <a:gd name="connsiteX33" fmla="*/ 0 w 4413566"/>
                <a:gd name="connsiteY33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492848 w 4413566"/>
                <a:gd name="connsiteY19" fmla="*/ 202743 h 2116040"/>
                <a:gd name="connsiteX20" fmla="*/ 3492848 w 4413566"/>
                <a:gd name="connsiteY20" fmla="*/ 202743 h 2116040"/>
                <a:gd name="connsiteX21" fmla="*/ 3570858 w 4413566"/>
                <a:gd name="connsiteY21" fmla="*/ 416646 h 2116040"/>
                <a:gd name="connsiteX22" fmla="*/ 3559490 w 4413566"/>
                <a:gd name="connsiteY22" fmla="*/ 385477 h 2116040"/>
                <a:gd name="connsiteX23" fmla="*/ 3564668 w 4413566"/>
                <a:gd name="connsiteY23" fmla="*/ 413096 h 2116040"/>
                <a:gd name="connsiteX24" fmla="*/ 3562767 w 4413566"/>
                <a:gd name="connsiteY24" fmla="*/ 418174 h 2116040"/>
                <a:gd name="connsiteX25" fmla="*/ 3571415 w 4413566"/>
                <a:gd name="connsiteY25" fmla="*/ 418174 h 2116040"/>
                <a:gd name="connsiteX26" fmla="*/ 3625970 w 4413566"/>
                <a:gd name="connsiteY26" fmla="*/ 567764 h 2116040"/>
                <a:gd name="connsiteX27" fmla="*/ 4385777 w 4413566"/>
                <a:gd name="connsiteY27" fmla="*/ 2077314 h 2116040"/>
                <a:gd name="connsiteX28" fmla="*/ 4413566 w 4413566"/>
                <a:gd name="connsiteY28" fmla="*/ 2116038 h 2116040"/>
                <a:gd name="connsiteX29" fmla="*/ 4372544 w 4413566"/>
                <a:gd name="connsiteY29" fmla="*/ 2087447 h 2116040"/>
                <a:gd name="connsiteX30" fmla="*/ 2206784 w 4413566"/>
                <a:gd name="connsiteY30" fmla="*/ 1801898 h 2116040"/>
                <a:gd name="connsiteX31" fmla="*/ 41024 w 4413566"/>
                <a:gd name="connsiteY31" fmla="*/ 2087447 h 2116040"/>
                <a:gd name="connsiteX32" fmla="*/ 0 w 4413566"/>
                <a:gd name="connsiteY32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492848 w 4413566"/>
                <a:gd name="connsiteY19" fmla="*/ 202743 h 2116040"/>
                <a:gd name="connsiteX20" fmla="*/ 3570858 w 4413566"/>
                <a:gd name="connsiteY20" fmla="*/ 416646 h 2116040"/>
                <a:gd name="connsiteX21" fmla="*/ 3559490 w 4413566"/>
                <a:gd name="connsiteY21" fmla="*/ 385477 h 2116040"/>
                <a:gd name="connsiteX22" fmla="*/ 3564668 w 4413566"/>
                <a:gd name="connsiteY22" fmla="*/ 413096 h 2116040"/>
                <a:gd name="connsiteX23" fmla="*/ 3562767 w 4413566"/>
                <a:gd name="connsiteY23" fmla="*/ 418174 h 2116040"/>
                <a:gd name="connsiteX24" fmla="*/ 3571415 w 4413566"/>
                <a:gd name="connsiteY24" fmla="*/ 418174 h 2116040"/>
                <a:gd name="connsiteX25" fmla="*/ 3625970 w 4413566"/>
                <a:gd name="connsiteY25" fmla="*/ 567764 h 2116040"/>
                <a:gd name="connsiteX26" fmla="*/ 4385777 w 4413566"/>
                <a:gd name="connsiteY26" fmla="*/ 2077314 h 2116040"/>
                <a:gd name="connsiteX27" fmla="*/ 4413566 w 4413566"/>
                <a:gd name="connsiteY27" fmla="*/ 2116038 h 2116040"/>
                <a:gd name="connsiteX28" fmla="*/ 4372544 w 4413566"/>
                <a:gd name="connsiteY28" fmla="*/ 2087447 h 2116040"/>
                <a:gd name="connsiteX29" fmla="*/ 2206784 w 4413566"/>
                <a:gd name="connsiteY29" fmla="*/ 1801898 h 2116040"/>
                <a:gd name="connsiteX30" fmla="*/ 41024 w 4413566"/>
                <a:gd name="connsiteY30" fmla="*/ 2087447 h 2116040"/>
                <a:gd name="connsiteX31" fmla="*/ 0 w 4413566"/>
                <a:gd name="connsiteY31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570858 w 4413566"/>
                <a:gd name="connsiteY19" fmla="*/ 416646 h 2116040"/>
                <a:gd name="connsiteX20" fmla="*/ 3559490 w 4413566"/>
                <a:gd name="connsiteY20" fmla="*/ 385477 h 2116040"/>
                <a:gd name="connsiteX21" fmla="*/ 3564668 w 4413566"/>
                <a:gd name="connsiteY21" fmla="*/ 413096 h 2116040"/>
                <a:gd name="connsiteX22" fmla="*/ 3562767 w 4413566"/>
                <a:gd name="connsiteY22" fmla="*/ 418174 h 2116040"/>
                <a:gd name="connsiteX23" fmla="*/ 3571415 w 4413566"/>
                <a:gd name="connsiteY23" fmla="*/ 418174 h 2116040"/>
                <a:gd name="connsiteX24" fmla="*/ 3625970 w 4413566"/>
                <a:gd name="connsiteY24" fmla="*/ 567764 h 2116040"/>
                <a:gd name="connsiteX25" fmla="*/ 4385777 w 4413566"/>
                <a:gd name="connsiteY25" fmla="*/ 2077314 h 2116040"/>
                <a:gd name="connsiteX26" fmla="*/ 4413566 w 4413566"/>
                <a:gd name="connsiteY26" fmla="*/ 2116038 h 2116040"/>
                <a:gd name="connsiteX27" fmla="*/ 4372544 w 4413566"/>
                <a:gd name="connsiteY27" fmla="*/ 2087447 h 2116040"/>
                <a:gd name="connsiteX28" fmla="*/ 2206784 w 4413566"/>
                <a:gd name="connsiteY28" fmla="*/ 1801898 h 2116040"/>
                <a:gd name="connsiteX29" fmla="*/ 41024 w 4413566"/>
                <a:gd name="connsiteY29" fmla="*/ 2087447 h 2116040"/>
                <a:gd name="connsiteX30" fmla="*/ 0 w 4413566"/>
                <a:gd name="connsiteY30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20718 w 4413566"/>
                <a:gd name="connsiteY3" fmla="*/ 202743 h 2116040"/>
                <a:gd name="connsiteX4" fmla="*/ 902318 w 4413566"/>
                <a:gd name="connsiteY4" fmla="*/ 253197 h 2116040"/>
                <a:gd name="connsiteX5" fmla="*/ 0 w 4413566"/>
                <a:gd name="connsiteY5" fmla="*/ 2116040 h 2116040"/>
                <a:gd name="connsiteX6" fmla="*/ 27790 w 4413566"/>
                <a:gd name="connsiteY6" fmla="*/ 2077314 h 2116040"/>
                <a:gd name="connsiteX7" fmla="*/ 787596 w 4413566"/>
                <a:gd name="connsiteY7" fmla="*/ 567764 h 2116040"/>
                <a:gd name="connsiteX8" fmla="*/ 842151 w 4413566"/>
                <a:gd name="connsiteY8" fmla="*/ 418174 h 2116040"/>
                <a:gd name="connsiteX9" fmla="*/ 850800 w 4413566"/>
                <a:gd name="connsiteY9" fmla="*/ 418174 h 2116040"/>
                <a:gd name="connsiteX10" fmla="*/ 848900 w 4413566"/>
                <a:gd name="connsiteY10" fmla="*/ 413096 h 2116040"/>
                <a:gd name="connsiteX11" fmla="*/ 854080 w 4413566"/>
                <a:gd name="connsiteY11" fmla="*/ 385466 h 2116040"/>
                <a:gd name="connsiteX12" fmla="*/ 843595 w 4413566"/>
                <a:gd name="connsiteY12" fmla="*/ 414215 h 2116040"/>
                <a:gd name="connsiteX13" fmla="*/ 860769 w 4413566"/>
                <a:gd name="connsiteY13" fmla="*/ 367123 h 2116040"/>
                <a:gd name="connsiteX14" fmla="*/ 876487 w 4413566"/>
                <a:gd name="connsiteY14" fmla="*/ 339383 h 2116040"/>
                <a:gd name="connsiteX15" fmla="*/ 2206784 w 4413566"/>
                <a:gd name="connsiteY15" fmla="*/ 47336 h 2116040"/>
                <a:gd name="connsiteX16" fmla="*/ 3537081 w 4413566"/>
                <a:gd name="connsiteY16" fmla="*/ 339383 h 2116040"/>
                <a:gd name="connsiteX17" fmla="*/ 3552794 w 4413566"/>
                <a:gd name="connsiteY17" fmla="*/ 367116 h 2116040"/>
                <a:gd name="connsiteX18" fmla="*/ 3570858 w 4413566"/>
                <a:gd name="connsiteY18" fmla="*/ 416646 h 2116040"/>
                <a:gd name="connsiteX19" fmla="*/ 3559490 w 4413566"/>
                <a:gd name="connsiteY19" fmla="*/ 385477 h 2116040"/>
                <a:gd name="connsiteX20" fmla="*/ 3564668 w 4413566"/>
                <a:gd name="connsiteY20" fmla="*/ 413096 h 2116040"/>
                <a:gd name="connsiteX21" fmla="*/ 3562767 w 4413566"/>
                <a:gd name="connsiteY21" fmla="*/ 418174 h 2116040"/>
                <a:gd name="connsiteX22" fmla="*/ 3571415 w 4413566"/>
                <a:gd name="connsiteY22" fmla="*/ 418174 h 2116040"/>
                <a:gd name="connsiteX23" fmla="*/ 3625970 w 4413566"/>
                <a:gd name="connsiteY23" fmla="*/ 567764 h 2116040"/>
                <a:gd name="connsiteX24" fmla="*/ 4385777 w 4413566"/>
                <a:gd name="connsiteY24" fmla="*/ 2077314 h 2116040"/>
                <a:gd name="connsiteX25" fmla="*/ 4413566 w 4413566"/>
                <a:gd name="connsiteY25" fmla="*/ 2116038 h 2116040"/>
                <a:gd name="connsiteX26" fmla="*/ 4372544 w 4413566"/>
                <a:gd name="connsiteY26" fmla="*/ 2087447 h 2116040"/>
                <a:gd name="connsiteX27" fmla="*/ 2206784 w 4413566"/>
                <a:gd name="connsiteY27" fmla="*/ 1801898 h 2116040"/>
                <a:gd name="connsiteX28" fmla="*/ 41024 w 4413566"/>
                <a:gd name="connsiteY28" fmla="*/ 2087447 h 2116040"/>
                <a:gd name="connsiteX29" fmla="*/ 0 w 4413566"/>
                <a:gd name="connsiteY29" fmla="*/ 2116040 h 2116040"/>
                <a:gd name="connsiteX0" fmla="*/ 902318 w 4413566"/>
                <a:gd name="connsiteY0" fmla="*/ 205861 h 2068704"/>
                <a:gd name="connsiteX1" fmla="*/ 920718 w 4413566"/>
                <a:gd name="connsiteY1" fmla="*/ 155407 h 2068704"/>
                <a:gd name="connsiteX2" fmla="*/ 920718 w 4413566"/>
                <a:gd name="connsiteY2" fmla="*/ 155407 h 2068704"/>
                <a:gd name="connsiteX3" fmla="*/ 902318 w 4413566"/>
                <a:gd name="connsiteY3" fmla="*/ 205861 h 2068704"/>
                <a:gd name="connsiteX4" fmla="*/ 0 w 4413566"/>
                <a:gd name="connsiteY4" fmla="*/ 2068704 h 2068704"/>
                <a:gd name="connsiteX5" fmla="*/ 27790 w 4413566"/>
                <a:gd name="connsiteY5" fmla="*/ 2029978 h 2068704"/>
                <a:gd name="connsiteX6" fmla="*/ 787596 w 4413566"/>
                <a:gd name="connsiteY6" fmla="*/ 520428 h 2068704"/>
                <a:gd name="connsiteX7" fmla="*/ 842151 w 4413566"/>
                <a:gd name="connsiteY7" fmla="*/ 370838 h 2068704"/>
                <a:gd name="connsiteX8" fmla="*/ 850800 w 4413566"/>
                <a:gd name="connsiteY8" fmla="*/ 370838 h 2068704"/>
                <a:gd name="connsiteX9" fmla="*/ 848900 w 4413566"/>
                <a:gd name="connsiteY9" fmla="*/ 365760 h 2068704"/>
                <a:gd name="connsiteX10" fmla="*/ 854080 w 4413566"/>
                <a:gd name="connsiteY10" fmla="*/ 338130 h 2068704"/>
                <a:gd name="connsiteX11" fmla="*/ 843595 w 4413566"/>
                <a:gd name="connsiteY11" fmla="*/ 366879 h 2068704"/>
                <a:gd name="connsiteX12" fmla="*/ 860769 w 4413566"/>
                <a:gd name="connsiteY12" fmla="*/ 319787 h 2068704"/>
                <a:gd name="connsiteX13" fmla="*/ 876487 w 4413566"/>
                <a:gd name="connsiteY13" fmla="*/ 292047 h 2068704"/>
                <a:gd name="connsiteX14" fmla="*/ 2206784 w 4413566"/>
                <a:gd name="connsiteY14" fmla="*/ 0 h 2068704"/>
                <a:gd name="connsiteX15" fmla="*/ 3537081 w 4413566"/>
                <a:gd name="connsiteY15" fmla="*/ 292047 h 2068704"/>
                <a:gd name="connsiteX16" fmla="*/ 3552794 w 4413566"/>
                <a:gd name="connsiteY16" fmla="*/ 319780 h 2068704"/>
                <a:gd name="connsiteX17" fmla="*/ 3570858 w 4413566"/>
                <a:gd name="connsiteY17" fmla="*/ 369310 h 2068704"/>
                <a:gd name="connsiteX18" fmla="*/ 3559490 w 4413566"/>
                <a:gd name="connsiteY18" fmla="*/ 338141 h 2068704"/>
                <a:gd name="connsiteX19" fmla="*/ 3564668 w 4413566"/>
                <a:gd name="connsiteY19" fmla="*/ 365760 h 2068704"/>
                <a:gd name="connsiteX20" fmla="*/ 3562767 w 4413566"/>
                <a:gd name="connsiteY20" fmla="*/ 370838 h 2068704"/>
                <a:gd name="connsiteX21" fmla="*/ 3571415 w 4413566"/>
                <a:gd name="connsiteY21" fmla="*/ 370838 h 2068704"/>
                <a:gd name="connsiteX22" fmla="*/ 3625970 w 4413566"/>
                <a:gd name="connsiteY22" fmla="*/ 520428 h 2068704"/>
                <a:gd name="connsiteX23" fmla="*/ 4385777 w 4413566"/>
                <a:gd name="connsiteY23" fmla="*/ 2029978 h 2068704"/>
                <a:gd name="connsiteX24" fmla="*/ 4413566 w 4413566"/>
                <a:gd name="connsiteY24" fmla="*/ 2068702 h 2068704"/>
                <a:gd name="connsiteX25" fmla="*/ 4372544 w 4413566"/>
                <a:gd name="connsiteY25" fmla="*/ 2040111 h 2068704"/>
                <a:gd name="connsiteX26" fmla="*/ 2206784 w 4413566"/>
                <a:gd name="connsiteY26" fmla="*/ 1754562 h 2068704"/>
                <a:gd name="connsiteX27" fmla="*/ 41024 w 4413566"/>
                <a:gd name="connsiteY27" fmla="*/ 2040111 h 2068704"/>
                <a:gd name="connsiteX28" fmla="*/ 0 w 4413566"/>
                <a:gd name="connsiteY28" fmla="*/ 2068704 h 2068704"/>
                <a:gd name="connsiteX0" fmla="*/ 902318 w 4413566"/>
                <a:gd name="connsiteY0" fmla="*/ 205861 h 2068704"/>
                <a:gd name="connsiteX1" fmla="*/ 920718 w 4413566"/>
                <a:gd name="connsiteY1" fmla="*/ 155407 h 2068704"/>
                <a:gd name="connsiteX2" fmla="*/ 902318 w 4413566"/>
                <a:gd name="connsiteY2" fmla="*/ 205861 h 2068704"/>
                <a:gd name="connsiteX3" fmla="*/ 0 w 4413566"/>
                <a:gd name="connsiteY3" fmla="*/ 2068704 h 2068704"/>
                <a:gd name="connsiteX4" fmla="*/ 27790 w 4413566"/>
                <a:gd name="connsiteY4" fmla="*/ 2029978 h 2068704"/>
                <a:gd name="connsiteX5" fmla="*/ 787596 w 4413566"/>
                <a:gd name="connsiteY5" fmla="*/ 520428 h 2068704"/>
                <a:gd name="connsiteX6" fmla="*/ 842151 w 4413566"/>
                <a:gd name="connsiteY6" fmla="*/ 370838 h 2068704"/>
                <a:gd name="connsiteX7" fmla="*/ 850800 w 4413566"/>
                <a:gd name="connsiteY7" fmla="*/ 370838 h 2068704"/>
                <a:gd name="connsiteX8" fmla="*/ 848900 w 4413566"/>
                <a:gd name="connsiteY8" fmla="*/ 365760 h 2068704"/>
                <a:gd name="connsiteX9" fmla="*/ 854080 w 4413566"/>
                <a:gd name="connsiteY9" fmla="*/ 338130 h 2068704"/>
                <a:gd name="connsiteX10" fmla="*/ 843595 w 4413566"/>
                <a:gd name="connsiteY10" fmla="*/ 366879 h 2068704"/>
                <a:gd name="connsiteX11" fmla="*/ 860769 w 4413566"/>
                <a:gd name="connsiteY11" fmla="*/ 319787 h 2068704"/>
                <a:gd name="connsiteX12" fmla="*/ 876487 w 4413566"/>
                <a:gd name="connsiteY12" fmla="*/ 292047 h 2068704"/>
                <a:gd name="connsiteX13" fmla="*/ 2206784 w 4413566"/>
                <a:gd name="connsiteY13" fmla="*/ 0 h 2068704"/>
                <a:gd name="connsiteX14" fmla="*/ 3537081 w 4413566"/>
                <a:gd name="connsiteY14" fmla="*/ 292047 h 2068704"/>
                <a:gd name="connsiteX15" fmla="*/ 3552794 w 4413566"/>
                <a:gd name="connsiteY15" fmla="*/ 319780 h 2068704"/>
                <a:gd name="connsiteX16" fmla="*/ 3570858 w 4413566"/>
                <a:gd name="connsiteY16" fmla="*/ 369310 h 2068704"/>
                <a:gd name="connsiteX17" fmla="*/ 3559490 w 4413566"/>
                <a:gd name="connsiteY17" fmla="*/ 338141 h 2068704"/>
                <a:gd name="connsiteX18" fmla="*/ 3564668 w 4413566"/>
                <a:gd name="connsiteY18" fmla="*/ 365760 h 2068704"/>
                <a:gd name="connsiteX19" fmla="*/ 3562767 w 4413566"/>
                <a:gd name="connsiteY19" fmla="*/ 370838 h 2068704"/>
                <a:gd name="connsiteX20" fmla="*/ 3571415 w 4413566"/>
                <a:gd name="connsiteY20" fmla="*/ 370838 h 2068704"/>
                <a:gd name="connsiteX21" fmla="*/ 3625970 w 4413566"/>
                <a:gd name="connsiteY21" fmla="*/ 520428 h 2068704"/>
                <a:gd name="connsiteX22" fmla="*/ 4385777 w 4413566"/>
                <a:gd name="connsiteY22" fmla="*/ 2029978 h 2068704"/>
                <a:gd name="connsiteX23" fmla="*/ 4413566 w 4413566"/>
                <a:gd name="connsiteY23" fmla="*/ 2068702 h 2068704"/>
                <a:gd name="connsiteX24" fmla="*/ 4372544 w 4413566"/>
                <a:gd name="connsiteY24" fmla="*/ 2040111 h 2068704"/>
                <a:gd name="connsiteX25" fmla="*/ 2206784 w 4413566"/>
                <a:gd name="connsiteY25" fmla="*/ 1754562 h 2068704"/>
                <a:gd name="connsiteX26" fmla="*/ 41024 w 4413566"/>
                <a:gd name="connsiteY26" fmla="*/ 2040111 h 2068704"/>
                <a:gd name="connsiteX27" fmla="*/ 0 w 4413566"/>
                <a:gd name="connsiteY27" fmla="*/ 2068704 h 2068704"/>
                <a:gd name="connsiteX0" fmla="*/ 902318 w 4413566"/>
                <a:gd name="connsiteY0" fmla="*/ 205861 h 2068704"/>
                <a:gd name="connsiteX1" fmla="*/ 920718 w 4413566"/>
                <a:gd name="connsiteY1" fmla="*/ 155407 h 2068704"/>
                <a:gd name="connsiteX2" fmla="*/ 902318 w 4413566"/>
                <a:gd name="connsiteY2" fmla="*/ 205861 h 2068704"/>
                <a:gd name="connsiteX3" fmla="*/ 0 w 4413566"/>
                <a:gd name="connsiteY3" fmla="*/ 2068704 h 2068704"/>
                <a:gd name="connsiteX4" fmla="*/ 27790 w 4413566"/>
                <a:gd name="connsiteY4" fmla="*/ 2029978 h 2068704"/>
                <a:gd name="connsiteX5" fmla="*/ 787596 w 4413566"/>
                <a:gd name="connsiteY5" fmla="*/ 520428 h 2068704"/>
                <a:gd name="connsiteX6" fmla="*/ 842151 w 4413566"/>
                <a:gd name="connsiteY6" fmla="*/ 370838 h 2068704"/>
                <a:gd name="connsiteX7" fmla="*/ 850800 w 4413566"/>
                <a:gd name="connsiteY7" fmla="*/ 370838 h 2068704"/>
                <a:gd name="connsiteX8" fmla="*/ 848900 w 4413566"/>
                <a:gd name="connsiteY8" fmla="*/ 365760 h 2068704"/>
                <a:gd name="connsiteX9" fmla="*/ 854080 w 4413566"/>
                <a:gd name="connsiteY9" fmla="*/ 338130 h 2068704"/>
                <a:gd name="connsiteX10" fmla="*/ 860769 w 4413566"/>
                <a:gd name="connsiteY10" fmla="*/ 319787 h 2068704"/>
                <a:gd name="connsiteX11" fmla="*/ 876487 w 4413566"/>
                <a:gd name="connsiteY11" fmla="*/ 292047 h 2068704"/>
                <a:gd name="connsiteX12" fmla="*/ 2206784 w 4413566"/>
                <a:gd name="connsiteY12" fmla="*/ 0 h 2068704"/>
                <a:gd name="connsiteX13" fmla="*/ 3537081 w 4413566"/>
                <a:gd name="connsiteY13" fmla="*/ 292047 h 2068704"/>
                <a:gd name="connsiteX14" fmla="*/ 3552794 w 4413566"/>
                <a:gd name="connsiteY14" fmla="*/ 319780 h 2068704"/>
                <a:gd name="connsiteX15" fmla="*/ 3570858 w 4413566"/>
                <a:gd name="connsiteY15" fmla="*/ 369310 h 2068704"/>
                <a:gd name="connsiteX16" fmla="*/ 3559490 w 4413566"/>
                <a:gd name="connsiteY16" fmla="*/ 338141 h 2068704"/>
                <a:gd name="connsiteX17" fmla="*/ 3564668 w 4413566"/>
                <a:gd name="connsiteY17" fmla="*/ 365760 h 2068704"/>
                <a:gd name="connsiteX18" fmla="*/ 3562767 w 4413566"/>
                <a:gd name="connsiteY18" fmla="*/ 370838 h 2068704"/>
                <a:gd name="connsiteX19" fmla="*/ 3571415 w 4413566"/>
                <a:gd name="connsiteY19" fmla="*/ 370838 h 2068704"/>
                <a:gd name="connsiteX20" fmla="*/ 3625970 w 4413566"/>
                <a:gd name="connsiteY20" fmla="*/ 520428 h 2068704"/>
                <a:gd name="connsiteX21" fmla="*/ 4385777 w 4413566"/>
                <a:gd name="connsiteY21" fmla="*/ 2029978 h 2068704"/>
                <a:gd name="connsiteX22" fmla="*/ 4413566 w 4413566"/>
                <a:gd name="connsiteY22" fmla="*/ 2068702 h 2068704"/>
                <a:gd name="connsiteX23" fmla="*/ 4372544 w 4413566"/>
                <a:gd name="connsiteY23" fmla="*/ 2040111 h 2068704"/>
                <a:gd name="connsiteX24" fmla="*/ 2206784 w 4413566"/>
                <a:gd name="connsiteY24" fmla="*/ 1754562 h 2068704"/>
                <a:gd name="connsiteX25" fmla="*/ 41024 w 4413566"/>
                <a:gd name="connsiteY25" fmla="*/ 2040111 h 2068704"/>
                <a:gd name="connsiteX26" fmla="*/ 0 w 4413566"/>
                <a:gd name="connsiteY26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0800 w 4413566"/>
                <a:gd name="connsiteY4" fmla="*/ 370838 h 2068704"/>
                <a:gd name="connsiteX5" fmla="*/ 848900 w 4413566"/>
                <a:gd name="connsiteY5" fmla="*/ 365760 h 2068704"/>
                <a:gd name="connsiteX6" fmla="*/ 854080 w 4413566"/>
                <a:gd name="connsiteY6" fmla="*/ 338130 h 2068704"/>
                <a:gd name="connsiteX7" fmla="*/ 860769 w 4413566"/>
                <a:gd name="connsiteY7" fmla="*/ 319787 h 2068704"/>
                <a:gd name="connsiteX8" fmla="*/ 876487 w 4413566"/>
                <a:gd name="connsiteY8" fmla="*/ 292047 h 2068704"/>
                <a:gd name="connsiteX9" fmla="*/ 2206784 w 4413566"/>
                <a:gd name="connsiteY9" fmla="*/ 0 h 2068704"/>
                <a:gd name="connsiteX10" fmla="*/ 3537081 w 4413566"/>
                <a:gd name="connsiteY10" fmla="*/ 292047 h 2068704"/>
                <a:gd name="connsiteX11" fmla="*/ 3552794 w 4413566"/>
                <a:gd name="connsiteY11" fmla="*/ 319780 h 2068704"/>
                <a:gd name="connsiteX12" fmla="*/ 3570858 w 4413566"/>
                <a:gd name="connsiteY12" fmla="*/ 369310 h 2068704"/>
                <a:gd name="connsiteX13" fmla="*/ 3559490 w 4413566"/>
                <a:gd name="connsiteY13" fmla="*/ 338141 h 2068704"/>
                <a:gd name="connsiteX14" fmla="*/ 3564668 w 4413566"/>
                <a:gd name="connsiteY14" fmla="*/ 365760 h 2068704"/>
                <a:gd name="connsiteX15" fmla="*/ 3562767 w 4413566"/>
                <a:gd name="connsiteY15" fmla="*/ 370838 h 2068704"/>
                <a:gd name="connsiteX16" fmla="*/ 3571415 w 4413566"/>
                <a:gd name="connsiteY16" fmla="*/ 370838 h 2068704"/>
                <a:gd name="connsiteX17" fmla="*/ 3625970 w 4413566"/>
                <a:gd name="connsiteY17" fmla="*/ 520428 h 2068704"/>
                <a:gd name="connsiteX18" fmla="*/ 4385777 w 4413566"/>
                <a:gd name="connsiteY18" fmla="*/ 2029978 h 2068704"/>
                <a:gd name="connsiteX19" fmla="*/ 4413566 w 4413566"/>
                <a:gd name="connsiteY19" fmla="*/ 2068702 h 2068704"/>
                <a:gd name="connsiteX20" fmla="*/ 4372544 w 4413566"/>
                <a:gd name="connsiteY20" fmla="*/ 2040111 h 2068704"/>
                <a:gd name="connsiteX21" fmla="*/ 2206784 w 4413566"/>
                <a:gd name="connsiteY21" fmla="*/ 1754562 h 2068704"/>
                <a:gd name="connsiteX22" fmla="*/ 41024 w 4413566"/>
                <a:gd name="connsiteY22" fmla="*/ 2040111 h 2068704"/>
                <a:gd name="connsiteX23" fmla="*/ 0 w 4413566"/>
                <a:gd name="connsiteY23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0800 w 4413566"/>
                <a:gd name="connsiteY4" fmla="*/ 370838 h 2068704"/>
                <a:gd name="connsiteX5" fmla="*/ 854080 w 4413566"/>
                <a:gd name="connsiteY5" fmla="*/ 338130 h 2068704"/>
                <a:gd name="connsiteX6" fmla="*/ 860769 w 4413566"/>
                <a:gd name="connsiteY6" fmla="*/ 319787 h 2068704"/>
                <a:gd name="connsiteX7" fmla="*/ 876487 w 4413566"/>
                <a:gd name="connsiteY7" fmla="*/ 292047 h 2068704"/>
                <a:gd name="connsiteX8" fmla="*/ 2206784 w 4413566"/>
                <a:gd name="connsiteY8" fmla="*/ 0 h 2068704"/>
                <a:gd name="connsiteX9" fmla="*/ 3537081 w 4413566"/>
                <a:gd name="connsiteY9" fmla="*/ 292047 h 2068704"/>
                <a:gd name="connsiteX10" fmla="*/ 3552794 w 4413566"/>
                <a:gd name="connsiteY10" fmla="*/ 319780 h 2068704"/>
                <a:gd name="connsiteX11" fmla="*/ 3570858 w 4413566"/>
                <a:gd name="connsiteY11" fmla="*/ 369310 h 2068704"/>
                <a:gd name="connsiteX12" fmla="*/ 3559490 w 4413566"/>
                <a:gd name="connsiteY12" fmla="*/ 338141 h 2068704"/>
                <a:gd name="connsiteX13" fmla="*/ 3564668 w 4413566"/>
                <a:gd name="connsiteY13" fmla="*/ 365760 h 2068704"/>
                <a:gd name="connsiteX14" fmla="*/ 3562767 w 4413566"/>
                <a:gd name="connsiteY14" fmla="*/ 370838 h 2068704"/>
                <a:gd name="connsiteX15" fmla="*/ 3571415 w 4413566"/>
                <a:gd name="connsiteY15" fmla="*/ 370838 h 2068704"/>
                <a:gd name="connsiteX16" fmla="*/ 3625970 w 4413566"/>
                <a:gd name="connsiteY16" fmla="*/ 520428 h 2068704"/>
                <a:gd name="connsiteX17" fmla="*/ 4385777 w 4413566"/>
                <a:gd name="connsiteY17" fmla="*/ 2029978 h 2068704"/>
                <a:gd name="connsiteX18" fmla="*/ 4413566 w 4413566"/>
                <a:gd name="connsiteY18" fmla="*/ 2068702 h 2068704"/>
                <a:gd name="connsiteX19" fmla="*/ 4372544 w 4413566"/>
                <a:gd name="connsiteY19" fmla="*/ 2040111 h 2068704"/>
                <a:gd name="connsiteX20" fmla="*/ 2206784 w 4413566"/>
                <a:gd name="connsiteY20" fmla="*/ 1754562 h 2068704"/>
                <a:gd name="connsiteX21" fmla="*/ 41024 w 4413566"/>
                <a:gd name="connsiteY21" fmla="*/ 2040111 h 2068704"/>
                <a:gd name="connsiteX22" fmla="*/ 0 w 4413566"/>
                <a:gd name="connsiteY22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564668 w 4413566"/>
                <a:gd name="connsiteY12" fmla="*/ 365760 h 2068704"/>
                <a:gd name="connsiteX13" fmla="*/ 3562767 w 4413566"/>
                <a:gd name="connsiteY13" fmla="*/ 370838 h 2068704"/>
                <a:gd name="connsiteX14" fmla="*/ 3571415 w 4413566"/>
                <a:gd name="connsiteY14" fmla="*/ 370838 h 2068704"/>
                <a:gd name="connsiteX15" fmla="*/ 3625970 w 4413566"/>
                <a:gd name="connsiteY15" fmla="*/ 520428 h 2068704"/>
                <a:gd name="connsiteX16" fmla="*/ 4385777 w 4413566"/>
                <a:gd name="connsiteY16" fmla="*/ 2029978 h 2068704"/>
                <a:gd name="connsiteX17" fmla="*/ 4413566 w 4413566"/>
                <a:gd name="connsiteY17" fmla="*/ 2068702 h 2068704"/>
                <a:gd name="connsiteX18" fmla="*/ 4372544 w 4413566"/>
                <a:gd name="connsiteY18" fmla="*/ 2040111 h 2068704"/>
                <a:gd name="connsiteX19" fmla="*/ 2206784 w 4413566"/>
                <a:gd name="connsiteY19" fmla="*/ 1754562 h 2068704"/>
                <a:gd name="connsiteX20" fmla="*/ 41024 w 4413566"/>
                <a:gd name="connsiteY20" fmla="*/ 2040111 h 2068704"/>
                <a:gd name="connsiteX21" fmla="*/ 0 w 4413566"/>
                <a:gd name="connsiteY21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564668 w 4413566"/>
                <a:gd name="connsiteY12" fmla="*/ 365760 h 2068704"/>
                <a:gd name="connsiteX13" fmla="*/ 3562767 w 4413566"/>
                <a:gd name="connsiteY13" fmla="*/ 370838 h 2068704"/>
                <a:gd name="connsiteX14" fmla="*/ 3625970 w 4413566"/>
                <a:gd name="connsiteY14" fmla="*/ 520428 h 2068704"/>
                <a:gd name="connsiteX15" fmla="*/ 4385777 w 4413566"/>
                <a:gd name="connsiteY15" fmla="*/ 2029978 h 2068704"/>
                <a:gd name="connsiteX16" fmla="*/ 4413566 w 4413566"/>
                <a:gd name="connsiteY16" fmla="*/ 2068702 h 2068704"/>
                <a:gd name="connsiteX17" fmla="*/ 4372544 w 4413566"/>
                <a:gd name="connsiteY17" fmla="*/ 2040111 h 2068704"/>
                <a:gd name="connsiteX18" fmla="*/ 2206784 w 4413566"/>
                <a:gd name="connsiteY18" fmla="*/ 1754562 h 2068704"/>
                <a:gd name="connsiteX19" fmla="*/ 41024 w 4413566"/>
                <a:gd name="connsiteY19" fmla="*/ 2040111 h 2068704"/>
                <a:gd name="connsiteX20" fmla="*/ 0 w 4413566"/>
                <a:gd name="connsiteY20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564668 w 4413566"/>
                <a:gd name="connsiteY12" fmla="*/ 365760 h 2068704"/>
                <a:gd name="connsiteX13" fmla="*/ 3625970 w 4413566"/>
                <a:gd name="connsiteY13" fmla="*/ 520428 h 2068704"/>
                <a:gd name="connsiteX14" fmla="*/ 4385777 w 4413566"/>
                <a:gd name="connsiteY14" fmla="*/ 2029978 h 2068704"/>
                <a:gd name="connsiteX15" fmla="*/ 4413566 w 4413566"/>
                <a:gd name="connsiteY15" fmla="*/ 2068702 h 2068704"/>
                <a:gd name="connsiteX16" fmla="*/ 4372544 w 4413566"/>
                <a:gd name="connsiteY16" fmla="*/ 2040111 h 2068704"/>
                <a:gd name="connsiteX17" fmla="*/ 2206784 w 4413566"/>
                <a:gd name="connsiteY17" fmla="*/ 1754562 h 2068704"/>
                <a:gd name="connsiteX18" fmla="*/ 41024 w 4413566"/>
                <a:gd name="connsiteY18" fmla="*/ 2040111 h 2068704"/>
                <a:gd name="connsiteX19" fmla="*/ 0 w 4413566"/>
                <a:gd name="connsiteY19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625970 w 4413566"/>
                <a:gd name="connsiteY12" fmla="*/ 520428 h 2068704"/>
                <a:gd name="connsiteX13" fmla="*/ 4385777 w 4413566"/>
                <a:gd name="connsiteY13" fmla="*/ 2029978 h 2068704"/>
                <a:gd name="connsiteX14" fmla="*/ 4413566 w 4413566"/>
                <a:gd name="connsiteY14" fmla="*/ 2068702 h 2068704"/>
                <a:gd name="connsiteX15" fmla="*/ 4372544 w 4413566"/>
                <a:gd name="connsiteY15" fmla="*/ 2040111 h 2068704"/>
                <a:gd name="connsiteX16" fmla="*/ 2206784 w 4413566"/>
                <a:gd name="connsiteY16" fmla="*/ 1754562 h 2068704"/>
                <a:gd name="connsiteX17" fmla="*/ 41024 w 4413566"/>
                <a:gd name="connsiteY17" fmla="*/ 2040111 h 2068704"/>
                <a:gd name="connsiteX18" fmla="*/ 0 w 4413566"/>
                <a:gd name="connsiteY18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59490 w 4413566"/>
                <a:gd name="connsiteY10" fmla="*/ 338141 h 2068704"/>
                <a:gd name="connsiteX11" fmla="*/ 3625970 w 4413566"/>
                <a:gd name="connsiteY11" fmla="*/ 520428 h 2068704"/>
                <a:gd name="connsiteX12" fmla="*/ 4385777 w 4413566"/>
                <a:gd name="connsiteY12" fmla="*/ 2029978 h 2068704"/>
                <a:gd name="connsiteX13" fmla="*/ 4413566 w 4413566"/>
                <a:gd name="connsiteY13" fmla="*/ 2068702 h 2068704"/>
                <a:gd name="connsiteX14" fmla="*/ 4372544 w 4413566"/>
                <a:gd name="connsiteY14" fmla="*/ 2040111 h 2068704"/>
                <a:gd name="connsiteX15" fmla="*/ 2206784 w 4413566"/>
                <a:gd name="connsiteY15" fmla="*/ 1754562 h 2068704"/>
                <a:gd name="connsiteX16" fmla="*/ 41024 w 4413566"/>
                <a:gd name="connsiteY16" fmla="*/ 2040111 h 2068704"/>
                <a:gd name="connsiteX17" fmla="*/ 0 w 4413566"/>
                <a:gd name="connsiteY17" fmla="*/ 2068704 h 206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13566" h="2068704">
                  <a:moveTo>
                    <a:pt x="0" y="2068704"/>
                  </a:moveTo>
                  <a:lnTo>
                    <a:pt x="27790" y="2029978"/>
                  </a:lnTo>
                  <a:cubicBezTo>
                    <a:pt x="297246" y="1629288"/>
                    <a:pt x="558831" y="1113738"/>
                    <a:pt x="787596" y="520428"/>
                  </a:cubicBezTo>
                  <a:lnTo>
                    <a:pt x="842151" y="370838"/>
                  </a:lnTo>
                  <a:lnTo>
                    <a:pt x="854080" y="338130"/>
                  </a:lnTo>
                  <a:lnTo>
                    <a:pt x="860769" y="319787"/>
                  </a:lnTo>
                  <a:lnTo>
                    <a:pt x="876487" y="292047"/>
                  </a:lnTo>
                  <a:cubicBezTo>
                    <a:pt x="1003105" y="125376"/>
                    <a:pt x="1550587" y="0"/>
                    <a:pt x="2206784" y="0"/>
                  </a:cubicBezTo>
                  <a:cubicBezTo>
                    <a:pt x="2862981" y="0"/>
                    <a:pt x="3410463" y="125376"/>
                    <a:pt x="3537081" y="292047"/>
                  </a:cubicBezTo>
                  <a:lnTo>
                    <a:pt x="3552794" y="319780"/>
                  </a:lnTo>
                  <a:lnTo>
                    <a:pt x="3559490" y="338141"/>
                  </a:lnTo>
                  <a:lnTo>
                    <a:pt x="3625970" y="520428"/>
                  </a:lnTo>
                  <a:cubicBezTo>
                    <a:pt x="3854736" y="1113738"/>
                    <a:pt x="4116321" y="1629288"/>
                    <a:pt x="4385777" y="2029978"/>
                  </a:cubicBezTo>
                  <a:lnTo>
                    <a:pt x="4413566" y="2068702"/>
                  </a:lnTo>
                  <a:lnTo>
                    <a:pt x="4372544" y="2040111"/>
                  </a:lnTo>
                  <a:cubicBezTo>
                    <a:pt x="4085426" y="1874678"/>
                    <a:pt x="3224378" y="1754562"/>
                    <a:pt x="2206784" y="1754562"/>
                  </a:cubicBezTo>
                  <a:cubicBezTo>
                    <a:pt x="1189190" y="1754562"/>
                    <a:pt x="328142" y="1874678"/>
                    <a:pt x="41024" y="2040111"/>
                  </a:cubicBezTo>
                  <a:lnTo>
                    <a:pt x="0" y="2068704"/>
                  </a:lnTo>
                  <a:close/>
                </a:path>
              </a:pathLst>
            </a:custGeom>
            <a:solidFill>
              <a:srgbClr val="CB23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37">
              <a:extLst>
                <a:ext uri="{FF2B5EF4-FFF2-40B4-BE49-F238E27FC236}">
                  <a16:creationId xmlns:a16="http://schemas.microsoft.com/office/drawing/2014/main" id="{6D4DCEAF-7161-4609-9D52-63665D51E9F4}"/>
                </a:ext>
              </a:extLst>
            </p:cNvPr>
            <p:cNvSpPr/>
            <p:nvPr/>
          </p:nvSpPr>
          <p:spPr>
            <a:xfrm rot="10800000">
              <a:off x="4947752" y="1882266"/>
              <a:ext cx="1281597" cy="3950208"/>
            </a:xfrm>
            <a:custGeom>
              <a:avLst/>
              <a:gdLst>
                <a:gd name="connsiteX0" fmla="*/ 0 w 1342943"/>
                <a:gd name="connsiteY0" fmla="*/ 5283193 h 5283193"/>
                <a:gd name="connsiteX1" fmla="*/ 24939 w 1342943"/>
                <a:gd name="connsiteY1" fmla="*/ 5236257 h 5283193"/>
                <a:gd name="connsiteX2" fmla="*/ 886190 w 1342943"/>
                <a:gd name="connsiteY2" fmla="*/ 2701666 h 5283193"/>
                <a:gd name="connsiteX3" fmla="*/ 1203405 w 1342943"/>
                <a:gd name="connsiteY3" fmla="*/ 289738 h 5283193"/>
                <a:gd name="connsiteX4" fmla="*/ 1205061 w 1342943"/>
                <a:gd name="connsiteY4" fmla="*/ 39167 h 5283193"/>
                <a:gd name="connsiteX5" fmla="*/ 1254957 w 1342943"/>
                <a:gd name="connsiteY5" fmla="*/ 21367 h 5283193"/>
                <a:gd name="connsiteX6" fmla="*/ 1342943 w 1342943"/>
                <a:gd name="connsiteY6" fmla="*/ 0 h 5283193"/>
                <a:gd name="connsiteX7" fmla="*/ 1341690 w 1342943"/>
                <a:gd name="connsiteY7" fmla="*/ 289741 h 5283193"/>
                <a:gd name="connsiteX8" fmla="*/ 1134055 w 1342943"/>
                <a:gd name="connsiteY8" fmla="*/ 2701669 h 5283193"/>
                <a:gd name="connsiteX9" fmla="*/ 650486 w 1342943"/>
                <a:gd name="connsiteY9" fmla="*/ 4979190 h 5283193"/>
                <a:gd name="connsiteX10" fmla="*/ 583417 w 1342943"/>
                <a:gd name="connsiteY10" fmla="*/ 5194260 h 5283193"/>
                <a:gd name="connsiteX11" fmla="*/ 475225 w 1342943"/>
                <a:gd name="connsiteY11" fmla="*/ 5206040 h 5283193"/>
                <a:gd name="connsiteX12" fmla="*/ 139610 w 1342943"/>
                <a:gd name="connsiteY12" fmla="*/ 5255665 h 528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42943" h="5283193">
                  <a:moveTo>
                    <a:pt x="0" y="5283193"/>
                  </a:moveTo>
                  <a:lnTo>
                    <a:pt x="24939" y="5236257"/>
                  </a:lnTo>
                  <a:cubicBezTo>
                    <a:pt x="354655" y="4577982"/>
                    <a:pt x="661995" y="3697275"/>
                    <a:pt x="886190" y="2701666"/>
                  </a:cubicBezTo>
                  <a:cubicBezTo>
                    <a:pt x="1082361" y="1830509"/>
                    <a:pt x="1186437" y="997664"/>
                    <a:pt x="1203405" y="289738"/>
                  </a:cubicBezTo>
                  <a:lnTo>
                    <a:pt x="1205061" y="39167"/>
                  </a:lnTo>
                  <a:lnTo>
                    <a:pt x="1254957" y="21367"/>
                  </a:lnTo>
                  <a:lnTo>
                    <a:pt x="1342943" y="0"/>
                  </a:lnTo>
                  <a:lnTo>
                    <a:pt x="1341690" y="289741"/>
                  </a:lnTo>
                  <a:cubicBezTo>
                    <a:pt x="1330583" y="997667"/>
                    <a:pt x="1262460" y="1830512"/>
                    <a:pt x="1134055" y="2701669"/>
                  </a:cubicBezTo>
                  <a:cubicBezTo>
                    <a:pt x="1005651" y="3572827"/>
                    <a:pt x="835579" y="4356013"/>
                    <a:pt x="650486" y="4979190"/>
                  </a:cubicBezTo>
                  <a:lnTo>
                    <a:pt x="583417" y="5194260"/>
                  </a:lnTo>
                  <a:lnTo>
                    <a:pt x="475225" y="5206040"/>
                  </a:lnTo>
                  <a:cubicBezTo>
                    <a:pt x="354582" y="5220646"/>
                    <a:pt x="242203" y="5237279"/>
                    <a:pt x="139610" y="5255665"/>
                  </a:cubicBezTo>
                  <a:close/>
                </a:path>
              </a:pathLst>
            </a:custGeom>
            <a:solidFill>
              <a:schemeClr val="bg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1EE47D-3095-4000-AC9A-1DC1AAB6D055}"/>
                </a:ext>
              </a:extLst>
            </p:cNvPr>
            <p:cNvSpPr txBox="1"/>
            <p:nvPr/>
          </p:nvSpPr>
          <p:spPr>
            <a:xfrm>
              <a:off x="3843988" y="3436203"/>
              <a:ext cx="1456026" cy="95410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</a:t>
              </a:r>
              <a:b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Presentations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7B261FB-809C-41D0-82B2-1A55AC9C10CB}"/>
                </a:ext>
              </a:extLst>
            </p:cNvPr>
            <p:cNvSpPr txBox="1"/>
            <p:nvPr/>
          </p:nvSpPr>
          <p:spPr>
            <a:xfrm>
              <a:off x="3815248" y="4635252"/>
              <a:ext cx="1513510" cy="95410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  <a:p>
              <a:pPr algn="ctr"/>
              <a: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New Associate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CDD1B1-D15A-42FA-9862-C3E0D56D0B81}"/>
                </a:ext>
              </a:extLst>
            </p:cNvPr>
            <p:cNvSpPr txBox="1"/>
            <p:nvPr/>
          </p:nvSpPr>
          <p:spPr>
            <a:xfrm>
              <a:off x="4042299" y="2175601"/>
              <a:ext cx="1059404" cy="95410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b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8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Prospects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18AAAA9-E521-4117-8DB0-727F3587FC9D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22038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04C8-6154-4446-968F-5AD8C8F6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BUILDERS MINDSET 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86C3CE-8F6B-408C-895D-EE985B40B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119466"/>
              </p:ext>
            </p:extLst>
          </p:nvPr>
        </p:nvGraphicFramePr>
        <p:xfrm>
          <a:off x="838200" y="1446663"/>
          <a:ext cx="10515600" cy="4189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9284944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0027256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99688491"/>
                    </a:ext>
                  </a:extLst>
                </a:gridCol>
              </a:tblGrid>
              <a:tr h="9280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PROSPECTS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ASSOCIATES / ISM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99112"/>
                  </a:ext>
                </a:extLst>
              </a:tr>
              <a:tr h="46595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666049"/>
                  </a:ext>
                </a:extLst>
              </a:tr>
              <a:tr h="46595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563402"/>
                  </a:ext>
                </a:extLst>
              </a:tr>
              <a:tr h="46595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80493"/>
                  </a:ext>
                </a:extLst>
              </a:tr>
              <a:tr h="46595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2,700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894225"/>
                  </a:ext>
                </a:extLst>
              </a:tr>
              <a:tr h="46595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465862"/>
                  </a:ext>
                </a:extLst>
              </a:tr>
              <a:tr h="46595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311953"/>
                  </a:ext>
                </a:extLst>
              </a:tr>
              <a:tr h="4659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92091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5E73FDA-ACFA-4438-A5E2-F47EFCB044E8}"/>
              </a:ext>
            </a:extLst>
          </p:cNvPr>
          <p:cNvSpPr txBox="1"/>
          <p:nvPr/>
        </p:nvSpPr>
        <p:spPr>
          <a:xfrm>
            <a:off x="838200" y="5606321"/>
            <a:ext cx="10776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Prospecting, Training &amp; Building is Ongoing!!!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1602A8-2CAF-4A6E-BF2B-59D6ABF1B12B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9919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FE9A-9E09-4BF7-A5DF-72464A0C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NATURAL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D32E-F262-49AC-AD40-E570EDFD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Anyone who starts a business would probably invite friends, neighbors, relatives, co-workers, church members and social contacts to THE GRAND OPENING.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B0F0"/>
                </a:solidFill>
              </a:rPr>
              <a:t>QUICK START ORIENTATION</a:t>
            </a:r>
            <a:br>
              <a:rPr lang="en-US" sz="2400" dirty="0"/>
            </a:b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B0F0"/>
                </a:solidFill>
              </a:rPr>
              <a:t>YOUR INITIAL CONTACT LIST</a:t>
            </a:r>
            <a:br>
              <a:rPr lang="en-US" sz="2400" dirty="0"/>
            </a:b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B0F0"/>
                </a:solidFill>
              </a:rPr>
              <a:t>TAP ROOTING</a:t>
            </a:r>
            <a:br>
              <a:rPr lang="en-US" sz="2400" dirty="0"/>
            </a:b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B0F0"/>
                </a:solidFill>
              </a:rPr>
              <a:t>NEW ASSOCIATE’S INITIAL LIST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2B626F6-26E0-401F-A187-F6968080EBEF}"/>
              </a:ext>
            </a:extLst>
          </p:cNvPr>
          <p:cNvCxnSpPr>
            <a:cxnSpLocks/>
          </p:cNvCxnSpPr>
          <p:nvPr/>
        </p:nvCxnSpPr>
        <p:spPr>
          <a:xfrm>
            <a:off x="6076013" y="4437088"/>
            <a:ext cx="0" cy="38974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25DCB9-BA96-4081-841B-98983443776E}"/>
              </a:ext>
            </a:extLst>
          </p:cNvPr>
          <p:cNvCxnSpPr>
            <a:cxnSpLocks/>
          </p:cNvCxnSpPr>
          <p:nvPr/>
        </p:nvCxnSpPr>
        <p:spPr>
          <a:xfrm>
            <a:off x="6076013" y="5156617"/>
            <a:ext cx="0" cy="38974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395E3D-F209-410E-B68F-EF3A9008B01F}"/>
              </a:ext>
            </a:extLst>
          </p:cNvPr>
          <p:cNvCxnSpPr>
            <a:cxnSpLocks/>
          </p:cNvCxnSpPr>
          <p:nvPr/>
        </p:nvCxnSpPr>
        <p:spPr>
          <a:xfrm>
            <a:off x="6076013" y="3717560"/>
            <a:ext cx="0" cy="38974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279D070-BBBF-48A4-9E7C-6CAB38411692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28847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FE9A-9E09-4BF7-A5DF-72464A0C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COMFORT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D32E-F262-49AC-AD40-E570EDFD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When an Associate works their natural market, this can also be considered your comfort zone. 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No one builds a business working only inside of their comfort zone!!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How does an Associate get out of their comfort zone?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E6EC8E-6084-444F-A25F-3C1AC4C3F33B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54309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FE9A-9E09-4BF7-A5DF-72464A0C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D32E-F262-49AC-AD40-E570EDFD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Turn Strangers Into Friends to Create Unlimited Natural Markets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Business Card / Brochure Prospecting</a:t>
            </a:r>
          </a:p>
          <a:p>
            <a:r>
              <a:rPr lang="en-US" dirty="0"/>
              <a:t>Relationship Borrowing – Referrals</a:t>
            </a:r>
          </a:p>
          <a:p>
            <a:r>
              <a:rPr lang="en-US" dirty="0"/>
              <a:t>Networking Opportunities</a:t>
            </a:r>
          </a:p>
          <a:p>
            <a:r>
              <a:rPr lang="en-US" dirty="0"/>
              <a:t>Center of Influence Referrals</a:t>
            </a:r>
          </a:p>
          <a:p>
            <a:r>
              <a:rPr lang="en-US" dirty="0"/>
              <a:t>Event Prospecting</a:t>
            </a:r>
          </a:p>
          <a:p>
            <a:r>
              <a:rPr lang="en-US" dirty="0"/>
              <a:t>Referral Exchange Prospecting</a:t>
            </a:r>
          </a:p>
          <a:p>
            <a:r>
              <a:rPr lang="en-US" dirty="0"/>
              <a:t>Social Media Prospecting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763F70-C762-4EAE-B984-B5CD3B2C383A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4502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FE9A-9E09-4BF7-A5DF-72464A0C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D32E-F262-49AC-AD40-E570EDFD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Decide you are going to build your myEcon business</a:t>
            </a:r>
          </a:p>
          <a:p>
            <a:r>
              <a:rPr lang="en-US" dirty="0"/>
              <a:t>Make your initial list</a:t>
            </a:r>
          </a:p>
          <a:p>
            <a:r>
              <a:rPr lang="en-US" dirty="0"/>
              <a:t>Become Great at Doing Quick Start Orientations</a:t>
            </a:r>
          </a:p>
          <a:p>
            <a:r>
              <a:rPr lang="en-US" dirty="0"/>
              <a:t>Perfect Turning Strangers Into Friends</a:t>
            </a:r>
          </a:p>
          <a:p>
            <a:r>
              <a:rPr lang="en-US" dirty="0"/>
              <a:t>Work The Business Presentation Funnel </a:t>
            </a:r>
          </a:p>
          <a:p>
            <a:pPr lvl="1"/>
            <a:r>
              <a:rPr lang="en-US" dirty="0"/>
              <a:t>10-4-1  </a:t>
            </a:r>
            <a:r>
              <a:rPr lang="en-US" dirty="0">
                <a:solidFill>
                  <a:srgbClr val="00B0F0"/>
                </a:solidFill>
              </a:rPr>
              <a:t>(Spend 75% of your time prospecting &amp; teaching others to do the same)</a:t>
            </a:r>
          </a:p>
          <a:p>
            <a:r>
              <a:rPr lang="en-US" dirty="0"/>
              <a:t>Train and Teach Your Associates to Duplicate</a:t>
            </a:r>
          </a:p>
          <a:p>
            <a:r>
              <a:rPr lang="en-US" dirty="0"/>
              <a:t>Get A Vision: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sz="2400" dirty="0">
                <a:solidFill>
                  <a:srgbClr val="00B0F0"/>
                </a:solidFill>
              </a:rPr>
              <a:t>1000 personal prospects can become 100 personal recruits &amp; grow to a team of over 10,000 affiliate marketers &amp; become a multi-million- dollar business)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E14496-C1BF-4888-847A-CF140393527E}"/>
              </a:ext>
            </a:extLst>
          </p:cNvPr>
          <p:cNvSpPr txBox="1"/>
          <p:nvPr/>
        </p:nvSpPr>
        <p:spPr>
          <a:xfrm>
            <a:off x="11741150" y="6561138"/>
            <a:ext cx="450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31251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MyEc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09C9C"/>
      </a:accent1>
      <a:accent2>
        <a:srgbClr val="3870CB"/>
      </a:accent2>
      <a:accent3>
        <a:srgbClr val="00447C"/>
      </a:accent3>
      <a:accent4>
        <a:srgbClr val="1E3666"/>
      </a:accent4>
      <a:accent5>
        <a:srgbClr val="FFFFFF"/>
      </a:accent5>
      <a:accent6>
        <a:srgbClr val="00B0F0"/>
      </a:accent6>
      <a:hlink>
        <a:srgbClr val="0563C1"/>
      </a:hlink>
      <a:folHlink>
        <a:srgbClr val="FFFFFF"/>
      </a:folHlink>
    </a:clrScheme>
    <a:fontScheme name="Другая 3">
      <a:majorFont>
        <a:latin typeface="Open Sans Condensed"/>
        <a:ea typeface=""/>
        <a:cs typeface=""/>
      </a:majorFont>
      <a:minorFont>
        <a:latin typeface="Open Sans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yEcon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09C9C"/>
    </a:accent1>
    <a:accent2>
      <a:srgbClr val="3870CB"/>
    </a:accent2>
    <a:accent3>
      <a:srgbClr val="00447C"/>
    </a:accent3>
    <a:accent4>
      <a:srgbClr val="1E3666"/>
    </a:accent4>
    <a:accent5>
      <a:srgbClr val="8A8F1E"/>
    </a:accent5>
    <a:accent6>
      <a:srgbClr val="E15651"/>
    </a:accent6>
    <a:hlink>
      <a:srgbClr val="0563C1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334</Words>
  <Application>Microsoft Office PowerPoint</Application>
  <PresentationFormat>Widescreen</PresentationFormat>
  <Paragraphs>76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 Condensed</vt:lpstr>
      <vt:lpstr>Open Sans Light</vt:lpstr>
      <vt:lpstr>Тема Office</vt:lpstr>
      <vt:lpstr>PowerPoint Presentation</vt:lpstr>
      <vt:lpstr>PROSPECTING</vt:lpstr>
      <vt:lpstr>MYECON SALES FUNNEL</vt:lpstr>
      <vt:lpstr>BUILDERS MINDSET I</vt:lpstr>
      <vt:lpstr>NATURAL MARKET</vt:lpstr>
      <vt:lpstr>COMFORT ZONE</vt:lpstr>
      <vt:lpstr>ADVERTISING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June Collier</dc:creator>
  <cp:lastModifiedBy>Alvin Curry</cp:lastModifiedBy>
  <cp:revision>22</cp:revision>
  <dcterms:created xsi:type="dcterms:W3CDTF">2019-04-25T19:24:59Z</dcterms:created>
  <dcterms:modified xsi:type="dcterms:W3CDTF">2021-06-19T13:00:55Z</dcterms:modified>
</cp:coreProperties>
</file>